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 id="2147483868" r:id="rId2"/>
  </p:sldMasterIdLst>
  <p:notesMasterIdLst>
    <p:notesMasterId r:id="rId11"/>
  </p:notesMasterIdLst>
  <p:handoutMasterIdLst>
    <p:handoutMasterId r:id="rId12"/>
  </p:handoutMasterIdLst>
  <p:sldIdLst>
    <p:sldId id="841" r:id="rId3"/>
    <p:sldId id="849" r:id="rId4"/>
    <p:sldId id="851" r:id="rId5"/>
    <p:sldId id="850" r:id="rId6"/>
    <p:sldId id="838" r:id="rId7"/>
    <p:sldId id="839" r:id="rId8"/>
    <p:sldId id="840" r:id="rId9"/>
    <p:sldId id="845" r:id="rId10"/>
  </p:sldIdLst>
  <p:sldSz cx="9144000" cy="6858000" type="screen4x3"/>
  <p:notesSz cx="6858000" cy="9236075"/>
  <p:custDataLst>
    <p:tags r:id="rId13"/>
  </p:custDataLst>
  <p:defaultTextStyle>
    <a:defPPr>
      <a:defRPr lang="en-US"/>
    </a:defPPr>
    <a:lvl1pPr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1pPr>
    <a:lvl2pPr marL="455613" indent="1588"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2pPr>
    <a:lvl3pPr marL="912813" indent="1588"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3pPr>
    <a:lvl4pPr marL="1370013" indent="1588"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4pPr>
    <a:lvl5pPr marL="1827213" indent="1588"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clrMode="gray"/>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99"/>
    <a:srgbClr val="FFCC66"/>
    <a:srgbClr val="66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0398" autoAdjust="0"/>
    <p:restoredTop sz="89765" autoAdjust="0"/>
  </p:normalViewPr>
  <p:slideViewPr>
    <p:cSldViewPr snapToGrid="0">
      <p:cViewPr varScale="1">
        <p:scale>
          <a:sx n="92" d="100"/>
          <a:sy n="92" d="100"/>
        </p:scale>
        <p:origin x="1816" y="44"/>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notesViewPr>
    <p:cSldViewPr snapToGrid="0">
      <p:cViewPr varScale="1">
        <p:scale>
          <a:sx n="73" d="100"/>
          <a:sy n="73" d="100"/>
        </p:scale>
        <p:origin x="-3180" y="-102"/>
      </p:cViewPr>
      <p:guideLst>
        <p:guide orient="horz" pos="290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gs" Target="tags/tag1.xml"/><Relationship Id="rId18" Type="http://schemas.microsoft.com/office/2015/10/relationships/revisionInfo" Target="revisionInfo.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71800" cy="461963"/>
          </a:xfrm>
          <a:prstGeom prst="rect">
            <a:avLst/>
          </a:prstGeom>
        </p:spPr>
        <p:txBody>
          <a:bodyPr vert="horz" lIns="91435" tIns="45718" rIns="91435" bIns="45718" rtlCol="0"/>
          <a:lstStyle>
            <a:lvl1pPr algn="l">
              <a:defRPr sz="1200">
                <a:latin typeface="Arial" charset="0"/>
                <a:ea typeface="+mn-ea"/>
                <a:cs typeface="Arial" charset="0"/>
              </a:defRPr>
            </a:lvl1pPr>
          </a:lstStyle>
          <a:p>
            <a:pPr>
              <a:defRPr/>
            </a:pPr>
            <a:endParaRPr lang="en-US" dirty="0"/>
          </a:p>
        </p:txBody>
      </p:sp>
      <p:sp>
        <p:nvSpPr>
          <p:cNvPr id="3" name="Date Placeholder 2"/>
          <p:cNvSpPr>
            <a:spLocks noGrp="1"/>
          </p:cNvSpPr>
          <p:nvPr>
            <p:ph type="dt" sz="quarter" idx="1"/>
          </p:nvPr>
        </p:nvSpPr>
        <p:spPr>
          <a:xfrm>
            <a:off x="3884614" y="1"/>
            <a:ext cx="2971800" cy="461963"/>
          </a:xfrm>
          <a:prstGeom prst="rect">
            <a:avLst/>
          </a:prstGeom>
        </p:spPr>
        <p:txBody>
          <a:bodyPr vert="horz" wrap="square" lIns="91435" tIns="45718" rIns="91435" bIns="45718" numCol="1" anchor="t" anchorCtr="0" compatLnSpc="1">
            <a:prstTxWarp prst="textNoShape">
              <a:avLst/>
            </a:prstTxWarp>
          </a:bodyPr>
          <a:lstStyle>
            <a:lvl1pPr algn="r">
              <a:defRPr sz="1200">
                <a:cs typeface="Arial" pitchFamily="34" charset="0"/>
              </a:defRPr>
            </a:lvl1pPr>
          </a:lstStyle>
          <a:p>
            <a:fld id="{FCA3A483-658A-430C-9213-E2BE433A64AD}" type="datetimeFigureOut">
              <a:rPr lang="en-US"/>
              <a:pPr/>
              <a:t>6/14/2017</a:t>
            </a:fld>
            <a:endParaRPr lang="en-US" dirty="0"/>
          </a:p>
        </p:txBody>
      </p:sp>
      <p:sp>
        <p:nvSpPr>
          <p:cNvPr id="4" name="Footer Placeholder 3"/>
          <p:cNvSpPr>
            <a:spLocks noGrp="1"/>
          </p:cNvSpPr>
          <p:nvPr>
            <p:ph type="ftr" sz="quarter" idx="2"/>
          </p:nvPr>
        </p:nvSpPr>
        <p:spPr>
          <a:xfrm>
            <a:off x="1" y="8772526"/>
            <a:ext cx="2971800" cy="461963"/>
          </a:xfrm>
          <a:prstGeom prst="rect">
            <a:avLst/>
          </a:prstGeom>
        </p:spPr>
        <p:txBody>
          <a:bodyPr vert="horz" lIns="91435" tIns="45718" rIns="91435" bIns="45718" rtlCol="0" anchor="b"/>
          <a:lstStyle>
            <a:lvl1pPr algn="l">
              <a:defRPr sz="1200">
                <a:latin typeface="Arial" charset="0"/>
                <a:ea typeface="+mn-ea"/>
                <a:cs typeface="Arial" charset="0"/>
              </a:defRPr>
            </a:lvl1pPr>
          </a:lstStyle>
          <a:p>
            <a:pPr>
              <a:defRPr/>
            </a:pPr>
            <a:endParaRPr lang="en-US" dirty="0"/>
          </a:p>
        </p:txBody>
      </p:sp>
      <p:sp>
        <p:nvSpPr>
          <p:cNvPr id="5" name="Slide Number Placeholder 4"/>
          <p:cNvSpPr>
            <a:spLocks noGrp="1"/>
          </p:cNvSpPr>
          <p:nvPr>
            <p:ph type="sldNum" sz="quarter" idx="3"/>
          </p:nvPr>
        </p:nvSpPr>
        <p:spPr>
          <a:xfrm>
            <a:off x="3884614" y="8772526"/>
            <a:ext cx="2971800" cy="461963"/>
          </a:xfrm>
          <a:prstGeom prst="rect">
            <a:avLst/>
          </a:prstGeom>
        </p:spPr>
        <p:txBody>
          <a:bodyPr vert="horz" wrap="square" lIns="91435" tIns="45718" rIns="91435" bIns="45718" numCol="1" anchor="b" anchorCtr="0" compatLnSpc="1">
            <a:prstTxWarp prst="textNoShape">
              <a:avLst/>
            </a:prstTxWarp>
          </a:bodyPr>
          <a:lstStyle>
            <a:lvl1pPr algn="r">
              <a:defRPr sz="1200">
                <a:cs typeface="Arial" pitchFamily="34" charset="0"/>
              </a:defRPr>
            </a:lvl1pPr>
          </a:lstStyle>
          <a:p>
            <a:fld id="{8108A787-A069-464C-8C0A-5F38B5936E7D}" type="slidenum">
              <a:rPr lang="en-US"/>
              <a:pPr/>
              <a:t>‹#›</a:t>
            </a:fld>
            <a:endParaRPr lang="en-US" dirty="0"/>
          </a:p>
        </p:txBody>
      </p:sp>
    </p:spTree>
    <p:extLst>
      <p:ext uri="{BB962C8B-B14F-4D97-AF65-F5344CB8AC3E}">
        <p14:creationId xmlns:p14="http://schemas.microsoft.com/office/powerpoint/2010/main" val="40586898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71800" cy="461963"/>
          </a:xfrm>
          <a:prstGeom prst="rect">
            <a:avLst/>
          </a:prstGeom>
        </p:spPr>
        <p:txBody>
          <a:bodyPr vert="horz" lIns="91435" tIns="45718" rIns="91435" bIns="45718" rtlCol="0"/>
          <a:lstStyle>
            <a:lvl1pPr algn="l">
              <a:defRPr sz="1200">
                <a:latin typeface="Arial" charset="0"/>
                <a:ea typeface="+mn-ea"/>
                <a:cs typeface="Arial" charset="0"/>
              </a:defRPr>
            </a:lvl1pPr>
          </a:lstStyle>
          <a:p>
            <a:pPr>
              <a:defRPr/>
            </a:pPr>
            <a:endParaRPr lang="en-US" dirty="0"/>
          </a:p>
        </p:txBody>
      </p:sp>
      <p:sp>
        <p:nvSpPr>
          <p:cNvPr id="3" name="Date Placeholder 2"/>
          <p:cNvSpPr>
            <a:spLocks noGrp="1"/>
          </p:cNvSpPr>
          <p:nvPr>
            <p:ph type="dt" idx="1"/>
          </p:nvPr>
        </p:nvSpPr>
        <p:spPr>
          <a:xfrm>
            <a:off x="3884614" y="1"/>
            <a:ext cx="2971800" cy="461963"/>
          </a:xfrm>
          <a:prstGeom prst="rect">
            <a:avLst/>
          </a:prstGeom>
        </p:spPr>
        <p:txBody>
          <a:bodyPr vert="horz" wrap="square" lIns="91435" tIns="45718" rIns="91435" bIns="45718" numCol="1" anchor="t" anchorCtr="0" compatLnSpc="1">
            <a:prstTxWarp prst="textNoShape">
              <a:avLst/>
            </a:prstTxWarp>
          </a:bodyPr>
          <a:lstStyle>
            <a:lvl1pPr algn="r">
              <a:defRPr sz="1200">
                <a:cs typeface="Arial" pitchFamily="34" charset="0"/>
              </a:defRPr>
            </a:lvl1pPr>
          </a:lstStyle>
          <a:p>
            <a:fld id="{3FB2212B-A82C-442C-9F97-5B88222BB6C3}" type="datetimeFigureOut">
              <a:rPr lang="en-US"/>
              <a:pPr/>
              <a:t>6/14/2017</a:t>
            </a:fld>
            <a:endParaRPr lang="en-US" dirty="0"/>
          </a:p>
        </p:txBody>
      </p:sp>
      <p:sp>
        <p:nvSpPr>
          <p:cNvPr id="4" name="Slide Image Placeholder 3"/>
          <p:cNvSpPr>
            <a:spLocks noGrp="1" noRot="1" noChangeAspect="1"/>
          </p:cNvSpPr>
          <p:nvPr>
            <p:ph type="sldImg" idx="2"/>
          </p:nvPr>
        </p:nvSpPr>
        <p:spPr>
          <a:xfrm>
            <a:off x="1120775" y="692150"/>
            <a:ext cx="4616450" cy="3463925"/>
          </a:xfrm>
          <a:prstGeom prst="rect">
            <a:avLst/>
          </a:prstGeom>
          <a:noFill/>
          <a:ln w="12700">
            <a:solidFill>
              <a:prstClr val="black"/>
            </a:solidFill>
          </a:ln>
        </p:spPr>
        <p:txBody>
          <a:bodyPr vert="horz" lIns="91435" tIns="45718" rIns="91435" bIns="45718" rtlCol="0" anchor="ctr"/>
          <a:lstStyle/>
          <a:p>
            <a:pPr lvl="0"/>
            <a:endParaRPr lang="en-US" noProof="0" dirty="0"/>
          </a:p>
        </p:txBody>
      </p:sp>
      <p:sp>
        <p:nvSpPr>
          <p:cNvPr id="5" name="Notes Placeholder 4"/>
          <p:cNvSpPr>
            <a:spLocks noGrp="1"/>
          </p:cNvSpPr>
          <p:nvPr>
            <p:ph type="body" sz="quarter" idx="3"/>
          </p:nvPr>
        </p:nvSpPr>
        <p:spPr>
          <a:xfrm>
            <a:off x="685800" y="4387851"/>
            <a:ext cx="5486400" cy="4156075"/>
          </a:xfrm>
          <a:prstGeom prst="rect">
            <a:avLst/>
          </a:prstGeom>
        </p:spPr>
        <p:txBody>
          <a:bodyPr vert="horz" lIns="91435" tIns="45718" rIns="91435" bIns="45718"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 y="8772526"/>
            <a:ext cx="2971800" cy="461963"/>
          </a:xfrm>
          <a:prstGeom prst="rect">
            <a:avLst/>
          </a:prstGeom>
        </p:spPr>
        <p:txBody>
          <a:bodyPr vert="horz" lIns="91435" tIns="45718" rIns="91435" bIns="45718" rtlCol="0" anchor="b"/>
          <a:lstStyle>
            <a:lvl1pPr algn="l">
              <a:defRPr sz="1200">
                <a:latin typeface="Arial" charset="0"/>
                <a:ea typeface="+mn-ea"/>
                <a:cs typeface="Arial" charset="0"/>
              </a:defRPr>
            </a:lvl1pPr>
          </a:lstStyle>
          <a:p>
            <a:pPr>
              <a:defRPr/>
            </a:pPr>
            <a:endParaRPr lang="en-US" dirty="0"/>
          </a:p>
        </p:txBody>
      </p:sp>
      <p:sp>
        <p:nvSpPr>
          <p:cNvPr id="7" name="Slide Number Placeholder 6"/>
          <p:cNvSpPr>
            <a:spLocks noGrp="1"/>
          </p:cNvSpPr>
          <p:nvPr>
            <p:ph type="sldNum" sz="quarter" idx="5"/>
          </p:nvPr>
        </p:nvSpPr>
        <p:spPr>
          <a:xfrm>
            <a:off x="3884614" y="8772526"/>
            <a:ext cx="2971800" cy="461963"/>
          </a:xfrm>
          <a:prstGeom prst="rect">
            <a:avLst/>
          </a:prstGeom>
        </p:spPr>
        <p:txBody>
          <a:bodyPr vert="horz" wrap="square" lIns="91435" tIns="45718" rIns="91435" bIns="45718" numCol="1" anchor="b" anchorCtr="0" compatLnSpc="1">
            <a:prstTxWarp prst="textNoShape">
              <a:avLst/>
            </a:prstTxWarp>
          </a:bodyPr>
          <a:lstStyle>
            <a:lvl1pPr algn="r">
              <a:defRPr sz="1200">
                <a:cs typeface="Arial" pitchFamily="34" charset="0"/>
              </a:defRPr>
            </a:lvl1pPr>
          </a:lstStyle>
          <a:p>
            <a:fld id="{70C47EC2-6983-4023-A099-6DB3F20C670D}" type="slidenum">
              <a:rPr lang="en-US"/>
              <a:pPr/>
              <a:t>‹#›</a:t>
            </a:fld>
            <a:endParaRPr lang="en-US" dirty="0"/>
          </a:p>
        </p:txBody>
      </p:sp>
    </p:spTree>
    <p:extLst>
      <p:ext uri="{BB962C8B-B14F-4D97-AF65-F5344CB8AC3E}">
        <p14:creationId xmlns:p14="http://schemas.microsoft.com/office/powerpoint/2010/main" val="9144428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5613"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2813"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0013"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7213"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4462" algn="l" defTabSz="913776" rtl="0" eaLnBrk="1" latinLnBrk="0" hangingPunct="1">
      <a:defRPr sz="1200" kern="1200">
        <a:solidFill>
          <a:schemeClr val="tx1"/>
        </a:solidFill>
        <a:latin typeface="+mn-lt"/>
        <a:ea typeface="+mn-ea"/>
        <a:cs typeface="+mn-cs"/>
      </a:defRPr>
    </a:lvl6pPr>
    <a:lvl7pPr marL="2741352" algn="l" defTabSz="913776" rtl="0" eaLnBrk="1" latinLnBrk="0" hangingPunct="1">
      <a:defRPr sz="1200" kern="1200">
        <a:solidFill>
          <a:schemeClr val="tx1"/>
        </a:solidFill>
        <a:latin typeface="+mn-lt"/>
        <a:ea typeface="+mn-ea"/>
        <a:cs typeface="+mn-cs"/>
      </a:defRPr>
    </a:lvl7pPr>
    <a:lvl8pPr marL="3198243" algn="l" defTabSz="913776" rtl="0" eaLnBrk="1" latinLnBrk="0" hangingPunct="1">
      <a:defRPr sz="1200" kern="1200">
        <a:solidFill>
          <a:schemeClr val="tx1"/>
        </a:solidFill>
        <a:latin typeface="+mn-lt"/>
        <a:ea typeface="+mn-ea"/>
        <a:cs typeface="+mn-cs"/>
      </a:defRPr>
    </a:lvl8pPr>
    <a:lvl9pPr marL="3655133" algn="l" defTabSz="913776"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C544D1C-3BA4-420C-8F84-722FAAA63376}" type="slidenum">
              <a:rPr lang="en-US" smtClean="0"/>
              <a:pPr>
                <a:defRPr/>
              </a:pPr>
              <a:t>1</a:t>
            </a:fld>
            <a:endParaRPr lang="en-US"/>
          </a:p>
        </p:txBody>
      </p:sp>
    </p:spTree>
    <p:extLst>
      <p:ext uri="{BB962C8B-B14F-4D97-AF65-F5344CB8AC3E}">
        <p14:creationId xmlns:p14="http://schemas.microsoft.com/office/powerpoint/2010/main" val="29384394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8400" y="696913"/>
            <a:ext cx="3089275" cy="2316162"/>
          </a:xfrm>
        </p:spPr>
      </p:sp>
      <p:sp>
        <p:nvSpPr>
          <p:cNvPr id="3" name="Notes Placeholder 2"/>
          <p:cNvSpPr>
            <a:spLocks noGrp="1"/>
          </p:cNvSpPr>
          <p:nvPr>
            <p:ph type="body" idx="1"/>
          </p:nvPr>
        </p:nvSpPr>
        <p:spPr>
          <a:xfrm>
            <a:off x="701040" y="3267990"/>
            <a:ext cx="5608320" cy="5331181"/>
          </a:xfrm>
        </p:spPr>
        <p:txBody>
          <a:bodyPr>
            <a:normAutofit/>
          </a:bodyPr>
          <a:lstStyle/>
          <a:p>
            <a:pPr defTabSz="931774" fontAlgn="base">
              <a:spcBef>
                <a:spcPct val="30000"/>
              </a:spcBef>
              <a:spcAft>
                <a:spcPct val="0"/>
              </a:spcAft>
              <a:defRPr/>
            </a:pPr>
            <a:endParaRPr lang="en-US" dirty="0"/>
          </a:p>
        </p:txBody>
      </p:sp>
      <p:sp>
        <p:nvSpPr>
          <p:cNvPr id="4" name="Slide Number Placeholder 3"/>
          <p:cNvSpPr>
            <a:spLocks noGrp="1"/>
          </p:cNvSpPr>
          <p:nvPr>
            <p:ph type="sldNum" sz="quarter" idx="10"/>
          </p:nvPr>
        </p:nvSpPr>
        <p:spPr/>
        <p:txBody>
          <a:bodyPr/>
          <a:lstStyle/>
          <a:p>
            <a:pPr>
              <a:defRPr/>
            </a:pPr>
            <a:fld id="{3C5E391E-925D-4354-B29B-E2E14AB19135}" type="slidenum">
              <a:rPr lang="en-US" smtClean="0"/>
              <a:pPr>
                <a:defRPr/>
              </a:pPr>
              <a:t>2</a:t>
            </a:fld>
            <a:endParaRPr lang="en-US" dirty="0"/>
          </a:p>
        </p:txBody>
      </p:sp>
    </p:spTree>
    <p:extLst>
      <p:ext uri="{BB962C8B-B14F-4D97-AF65-F5344CB8AC3E}">
        <p14:creationId xmlns:p14="http://schemas.microsoft.com/office/powerpoint/2010/main" val="10655079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0C47EC2-6983-4023-A099-6DB3F20C670D}" type="slidenum">
              <a:rPr lang="en-US" smtClean="0"/>
              <a:pPr/>
              <a:t>3</a:t>
            </a:fld>
            <a:endParaRPr lang="en-US" dirty="0"/>
          </a:p>
        </p:txBody>
      </p:sp>
    </p:spTree>
    <p:extLst>
      <p:ext uri="{BB962C8B-B14F-4D97-AF65-F5344CB8AC3E}">
        <p14:creationId xmlns:p14="http://schemas.microsoft.com/office/powerpoint/2010/main" val="10425290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C5E391E-925D-4354-B29B-E2E14AB19135}" type="slidenum">
              <a:rPr lang="en-US" smtClean="0"/>
              <a:pPr>
                <a:defRPr/>
              </a:pPr>
              <a:t>4</a:t>
            </a:fld>
            <a:endParaRPr lang="en-US" dirty="0"/>
          </a:p>
        </p:txBody>
      </p:sp>
    </p:spTree>
    <p:extLst>
      <p:ext uri="{BB962C8B-B14F-4D97-AF65-F5344CB8AC3E}">
        <p14:creationId xmlns:p14="http://schemas.microsoft.com/office/powerpoint/2010/main" val="35245247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Rot="1" noChangeAspect="1" noChangeArrowheads="1" noTextEdit="1"/>
          </p:cNvSpPr>
          <p:nvPr>
            <p:ph type="sldImg"/>
          </p:nvPr>
        </p:nvSpPr>
        <p:spPr bwMode="auto">
          <a:xfrm>
            <a:off x="1122363" y="693738"/>
            <a:ext cx="4614862" cy="34623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854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15091551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spect="1" noChangeArrowheads="1" noTextEdit="1"/>
          </p:cNvSpPr>
          <p:nvPr>
            <p:ph type="sldImg"/>
          </p:nvPr>
        </p:nvSpPr>
        <p:spPr bwMode="auto">
          <a:xfrm>
            <a:off x="1122363" y="693738"/>
            <a:ext cx="4614862" cy="34623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t>Next, you’ll look at the opportunities for improvement.  What are the areas that need to be addressed?  It’s in this area that you need to establish 2 things:</a:t>
            </a:r>
          </a:p>
          <a:p>
            <a:endParaRPr lang="en-US" dirty="0"/>
          </a:p>
          <a:p>
            <a:r>
              <a:rPr lang="en-US" dirty="0"/>
              <a:t>First:  What is the issue and how important does your customer feel the problem is?   You might start by asking if the item is “red” or “yellow”, and then prioritize the red items next.</a:t>
            </a:r>
          </a:p>
          <a:p>
            <a:endParaRPr lang="en-US" dirty="0"/>
          </a:p>
          <a:p>
            <a:r>
              <a:rPr lang="en-US" dirty="0"/>
              <a:t>Then, work a plan of action with the customer for resolution.  It’s in this area where you can jointly agree on next steps for both the short term and also to eliminate the root cause. </a:t>
            </a:r>
          </a:p>
        </p:txBody>
      </p:sp>
    </p:spTree>
    <p:extLst>
      <p:ext uri="{BB962C8B-B14F-4D97-AF65-F5344CB8AC3E}">
        <p14:creationId xmlns:p14="http://schemas.microsoft.com/office/powerpoint/2010/main" val="4835457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bwMode="auto">
          <a:xfrm>
            <a:off x="1120775" y="693738"/>
            <a:ext cx="4618038" cy="34639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3" name="Rectangle 3"/>
          <p:cNvSpPr>
            <a:spLocks noGrp="1" noChangeArrowheads="1"/>
          </p:cNvSpPr>
          <p:nvPr>
            <p:ph type="body" idx="1"/>
          </p:nvPr>
        </p:nvSpPr>
        <p:spPr bwMode="auto">
          <a:xfrm>
            <a:off x="914400" y="4387136"/>
            <a:ext cx="5029200" cy="415463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14400"/>
            <a:endParaRPr lang="en-US" dirty="0"/>
          </a:p>
        </p:txBody>
      </p:sp>
    </p:spTree>
    <p:extLst>
      <p:ext uri="{BB962C8B-B14F-4D97-AF65-F5344CB8AC3E}">
        <p14:creationId xmlns:p14="http://schemas.microsoft.com/office/powerpoint/2010/main" val="5219357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Only">
  <p:cSld name="Title Only">
    <p:spTree>
      <p:nvGrpSpPr>
        <p:cNvPr id="1" name=""/>
        <p:cNvGrpSpPr/>
        <p:nvPr/>
      </p:nvGrpSpPr>
      <p:grpSpPr>
        <a:xfrm>
          <a:off x="0" y="0"/>
          <a:ext cx="0" cy="0"/>
          <a:chOff x="0" y="0"/>
          <a:chExt cx="0" cy="0"/>
        </a:xfrm>
      </p:grpSpPr>
      <p:pic>
        <p:nvPicPr>
          <p:cNvPr id="3" name="Picture 5"/>
          <p:cNvPicPr>
            <a:picLocks noChangeAspect="1" noChangeArrowheads="1"/>
          </p:cNvPicPr>
          <p:nvPr userDrawn="1"/>
        </p:nvPicPr>
        <p:blipFill>
          <a:blip r:embed="rId2" cstate="print"/>
          <a:srcRect/>
          <a:stretch>
            <a:fillRect/>
          </a:stretch>
        </p:blipFill>
        <p:spPr bwMode="auto">
          <a:xfrm>
            <a:off x="7546975" y="6215063"/>
            <a:ext cx="1597025" cy="642937"/>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a:t>Click to edit Master title style</a:t>
            </a:r>
          </a:p>
        </p:txBody>
      </p:sp>
      <p:sp>
        <p:nvSpPr>
          <p:cNvPr id="4" name="Text Box 76"/>
          <p:cNvSpPr txBox="1">
            <a:spLocks noChangeArrowheads="1"/>
          </p:cNvSpPr>
          <p:nvPr userDrawn="1"/>
        </p:nvSpPr>
        <p:spPr bwMode="white">
          <a:xfrm>
            <a:off x="-69808" y="6653213"/>
            <a:ext cx="2036763" cy="141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p>
            <a:pPr algn="ctr" defTabSz="912813" eaLnBrk="0" hangingPunct="0"/>
            <a:r>
              <a:rPr lang="en-US" sz="800" dirty="0">
                <a:solidFill>
                  <a:srgbClr val="969696"/>
                </a:solidFill>
              </a:rPr>
              <a:t>© 2013 Waypoint Research Group, LLC</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itle Placeholder 1"/>
          <p:cNvSpPr>
            <a:spLocks noGrp="1"/>
          </p:cNvSpPr>
          <p:nvPr>
            <p:ph type="title"/>
          </p:nvPr>
        </p:nvSpPr>
        <p:spPr bwMode="white">
          <a:xfrm>
            <a:off x="381000" y="482897"/>
            <a:ext cx="6858000" cy="461665"/>
          </a:xfrm>
          <a:prstGeom prst="rect">
            <a:avLst/>
          </a:prstGeom>
        </p:spPr>
        <p:txBody>
          <a:bodyPr vert="horz" wrap="square" lIns="91440" tIns="45720" rIns="91440" bIns="45720" rtlCol="0" anchor="b" anchorCtr="0">
            <a:spAutoFit/>
          </a:bodyPr>
          <a:lstStyle/>
          <a:p>
            <a:r>
              <a:rPr lang="en-US" dirty="0"/>
              <a:t>Click to edit Master title style</a:t>
            </a:r>
          </a:p>
        </p:txBody>
      </p:sp>
    </p:spTree>
    <p:extLst>
      <p:ext uri="{BB962C8B-B14F-4D97-AF65-F5344CB8AC3E}">
        <p14:creationId xmlns:p14="http://schemas.microsoft.com/office/powerpoint/2010/main" val="283725053"/>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Text Placeholder 2"/>
          <p:cNvSpPr>
            <a:spLocks noGrp="1"/>
          </p:cNvSpPr>
          <p:nvPr>
            <p:ph idx="1"/>
          </p:nvPr>
        </p:nvSpPr>
        <p:spPr>
          <a:xfrm>
            <a:off x="457200" y="1524001"/>
            <a:ext cx="8229600" cy="4495799"/>
          </a:xfrm>
          <a:prstGeom prst="rect">
            <a:avLst/>
          </a:prstGeom>
        </p:spPr>
        <p:txBody>
          <a:bodyPr rtlCol="0">
            <a:normAutofit/>
          </a:bodyPr>
          <a:lstStyle>
            <a:lvl1pPr marL="342900" indent="-342900">
              <a:buFont typeface="Wingdings" pitchFamily="2" charset="2"/>
              <a:buChar char="§"/>
              <a:defRPr sz="2800">
                <a:latin typeface="+mn-lt"/>
              </a:defRPr>
            </a:lvl1pPr>
            <a:lvl3pPr marL="971550" indent="-285750">
              <a:buFont typeface="Wingdings" pitchFamily="2" charset="2"/>
              <a:buChar char="§"/>
              <a:defRPr>
                <a:latin typeface="+mn-lt"/>
              </a:defRPr>
            </a:lvl3pPr>
            <a:lvl4pPr marL="1200150" indent="-228600">
              <a:buFont typeface="Wingdings" pitchFamily="2" charset="2"/>
              <a:buChar char="§"/>
              <a:defRPr>
                <a:latin typeface="+mn-lt"/>
              </a:defRPr>
            </a:lvl4pPr>
            <a:lvl5pPr marL="1371600" indent="-114300">
              <a:buFont typeface="Wingdings" pitchFamily="2" charset="2"/>
              <a:buChar char="§"/>
              <a:defRPr>
                <a:latin typeface="+mn-lt"/>
              </a:defRPr>
            </a:lvl5pPr>
            <a:lvl6pPr marL="685800" indent="-285750">
              <a:buFont typeface="Wingdings" pitchFamily="2" charset="2"/>
              <a:buChar char="§"/>
              <a:defRPr sz="2400">
                <a:latin typeface="+mn-lt"/>
              </a:defRPr>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33599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userDrawn="1"/>
        </p:nvSpPr>
        <p:spPr>
          <a:xfrm>
            <a:off x="0" y="1905000"/>
            <a:ext cx="9144000" cy="281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ctrTitle"/>
          </p:nvPr>
        </p:nvSpPr>
        <p:spPr>
          <a:xfrm>
            <a:off x="4391024" y="2133600"/>
            <a:ext cx="4295775" cy="2362200"/>
          </a:xfrm>
        </p:spPr>
        <p:txBody>
          <a:bodyPr anchor="t">
            <a:normAutofit/>
          </a:bodyPr>
          <a:lstStyle>
            <a:lvl1pPr>
              <a:defRPr sz="3600"/>
            </a:lvl1pPr>
          </a:lstStyle>
          <a:p>
            <a:r>
              <a:rPr lang="en-US"/>
              <a:t>Click to edit Master title style</a:t>
            </a:r>
            <a:endParaRPr lang="en-US" dirty="0"/>
          </a:p>
        </p:txBody>
      </p:sp>
      <p:sp>
        <p:nvSpPr>
          <p:cNvPr id="3" name="Subtitle 2"/>
          <p:cNvSpPr>
            <a:spLocks noGrp="1"/>
          </p:cNvSpPr>
          <p:nvPr>
            <p:ph type="subTitle" idx="1"/>
          </p:nvPr>
        </p:nvSpPr>
        <p:spPr>
          <a:xfrm>
            <a:off x="609600" y="4876800"/>
            <a:ext cx="8153400" cy="17526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grpSp>
        <p:nvGrpSpPr>
          <p:cNvPr id="7" name="Group 6"/>
          <p:cNvGrpSpPr/>
          <p:nvPr userDrawn="1"/>
        </p:nvGrpSpPr>
        <p:grpSpPr>
          <a:xfrm>
            <a:off x="157163" y="2351093"/>
            <a:ext cx="3920884" cy="1317426"/>
            <a:chOff x="2709863" y="1246193"/>
            <a:chExt cx="3920884" cy="1317426"/>
          </a:xfrm>
        </p:grpSpPr>
        <p:sp>
          <p:nvSpPr>
            <p:cNvPr id="8" name="TextBox 7"/>
            <p:cNvSpPr txBox="1"/>
            <p:nvPr userDrawn="1"/>
          </p:nvSpPr>
          <p:spPr>
            <a:xfrm>
              <a:off x="3733800" y="1270000"/>
              <a:ext cx="2896947" cy="769441"/>
            </a:xfrm>
            <a:prstGeom prst="rect">
              <a:avLst/>
            </a:prstGeom>
            <a:noFill/>
          </p:spPr>
          <p:txBody>
            <a:bodyPr wrap="none" rtlCol="0">
              <a:spAutoFit/>
            </a:bodyPr>
            <a:lstStyle/>
            <a:p>
              <a:r>
                <a:rPr lang="en-US" sz="4400" b="1" dirty="0">
                  <a:solidFill>
                    <a:schemeClr val="tx2"/>
                  </a:solidFill>
                  <a:latin typeface="Tahoma" pitchFamily="34" charset="0"/>
                </a:rPr>
                <a:t>Waypoint</a:t>
              </a:r>
            </a:p>
          </p:txBody>
        </p:sp>
        <p:sp>
          <p:nvSpPr>
            <p:cNvPr id="9" name="TextBox 8"/>
            <p:cNvSpPr txBox="1"/>
            <p:nvPr userDrawn="1"/>
          </p:nvSpPr>
          <p:spPr>
            <a:xfrm>
              <a:off x="5134559" y="1811893"/>
              <a:ext cx="1443024" cy="584775"/>
            </a:xfrm>
            <a:prstGeom prst="rect">
              <a:avLst/>
            </a:prstGeom>
            <a:noFill/>
          </p:spPr>
          <p:txBody>
            <a:bodyPr wrap="none" rtlCol="0">
              <a:spAutoFit/>
            </a:bodyPr>
            <a:lstStyle/>
            <a:p>
              <a:r>
                <a:rPr lang="en-US" sz="3200" b="1" dirty="0">
                  <a:solidFill>
                    <a:schemeClr val="tx2"/>
                  </a:solidFill>
                  <a:latin typeface="Tahoma" pitchFamily="34" charset="0"/>
                </a:rPr>
                <a:t>Group</a:t>
              </a:r>
            </a:p>
          </p:txBody>
        </p:sp>
        <p:grpSp>
          <p:nvGrpSpPr>
            <p:cNvPr id="10" name="Group 20"/>
            <p:cNvGrpSpPr/>
            <p:nvPr userDrawn="1"/>
          </p:nvGrpSpPr>
          <p:grpSpPr>
            <a:xfrm>
              <a:off x="2709863" y="1246193"/>
              <a:ext cx="1060009" cy="1317426"/>
              <a:chOff x="2709863" y="1246193"/>
              <a:chExt cx="1060009" cy="1317426"/>
            </a:xfrm>
          </p:grpSpPr>
          <p:cxnSp>
            <p:nvCxnSpPr>
              <p:cNvPr id="11" name="Straight Connector 10"/>
              <p:cNvCxnSpPr/>
              <p:nvPr/>
            </p:nvCxnSpPr>
            <p:spPr>
              <a:xfrm rot="4500000">
                <a:off x="3069793" y="1930882"/>
                <a:ext cx="100528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3199888" y="1937321"/>
                <a:ext cx="1005286" cy="0"/>
              </a:xfrm>
              <a:prstGeom prst="line">
                <a:avLst/>
              </a:prstGeom>
              <a:ln w="38100">
                <a:headEnd type="triangle"/>
                <a:tailEnd type="none"/>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709863" y="2425926"/>
                <a:ext cx="1005286" cy="0"/>
              </a:xfrm>
              <a:prstGeom prst="line">
                <a:avLst/>
              </a:prstGeom>
              <a:ln w="38100">
                <a:headEnd type="none"/>
                <a:tailEnd type="none"/>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3600000">
                <a:off x="2948567" y="1981097"/>
                <a:ext cx="100528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2700000">
                <a:off x="2844465" y="2060976"/>
                <a:ext cx="100528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800000">
                <a:off x="2764586" y="2165078"/>
                <a:ext cx="100528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900000">
                <a:off x="2714371" y="2286305"/>
                <a:ext cx="1005286" cy="0"/>
              </a:xfrm>
              <a:prstGeom prst="line">
                <a:avLst/>
              </a:prstGeom>
            </p:spPr>
            <p:style>
              <a:lnRef idx="1">
                <a:schemeClr val="accent1"/>
              </a:lnRef>
              <a:fillRef idx="0">
                <a:schemeClr val="accent1"/>
              </a:fillRef>
              <a:effectRef idx="0">
                <a:schemeClr val="accent1"/>
              </a:effectRef>
              <a:fontRef idx="minor">
                <a:schemeClr val="tx1"/>
              </a:fontRef>
            </p:style>
          </p:cxnSp>
          <p:sp>
            <p:nvSpPr>
              <p:cNvPr id="18" name="Oval 17"/>
              <p:cNvSpPr/>
              <p:nvPr/>
            </p:nvSpPr>
            <p:spPr>
              <a:xfrm>
                <a:off x="3613901" y="1246193"/>
                <a:ext cx="125661" cy="12566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Tree>
    <p:extLst>
      <p:ext uri="{BB962C8B-B14F-4D97-AF65-F5344CB8AC3E}">
        <p14:creationId xmlns:p14="http://schemas.microsoft.com/office/powerpoint/2010/main" val="2017403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Text Placeholder 2"/>
          <p:cNvSpPr>
            <a:spLocks noGrp="1"/>
          </p:cNvSpPr>
          <p:nvPr>
            <p:ph idx="1"/>
          </p:nvPr>
        </p:nvSpPr>
        <p:spPr>
          <a:xfrm>
            <a:off x="457200" y="1524001"/>
            <a:ext cx="8229600" cy="4495799"/>
          </a:xfrm>
          <a:prstGeom prst="rect">
            <a:avLst/>
          </a:prstGeom>
        </p:spPr>
        <p:txBody>
          <a:bodyPr rtlCol="0">
            <a:normAutofit/>
          </a:bodyPr>
          <a:lstStyle>
            <a:lvl1pPr marL="342900" indent="-342900">
              <a:buFont typeface="Wingdings" pitchFamily="2" charset="2"/>
              <a:buChar char="§"/>
              <a:defRPr sz="2800">
                <a:latin typeface="+mn-lt"/>
              </a:defRPr>
            </a:lvl1pPr>
            <a:lvl3pPr marL="971550" indent="-285750">
              <a:buFont typeface="Wingdings" pitchFamily="2" charset="2"/>
              <a:buChar char="§"/>
              <a:defRPr>
                <a:latin typeface="+mn-lt"/>
              </a:defRPr>
            </a:lvl3pPr>
            <a:lvl4pPr marL="1200150" indent="-228600">
              <a:buFont typeface="Wingdings" pitchFamily="2" charset="2"/>
              <a:buChar char="§"/>
              <a:defRPr>
                <a:latin typeface="+mn-lt"/>
              </a:defRPr>
            </a:lvl4pPr>
            <a:lvl5pPr marL="1371600" indent="-114300">
              <a:buFont typeface="Wingdings" pitchFamily="2" charset="2"/>
              <a:buChar char="§"/>
              <a:defRPr>
                <a:latin typeface="+mn-lt"/>
              </a:defRPr>
            </a:lvl5pPr>
            <a:lvl6pPr marL="685800" indent="-285750">
              <a:buFont typeface="Wingdings" pitchFamily="2" charset="2"/>
              <a:buChar char="§"/>
              <a:defRPr sz="2400">
                <a:latin typeface="+mn-lt"/>
              </a:defRPr>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99114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447683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Rectangle 1"/>
          <p:cNvSpPr/>
          <p:nvPr userDrawn="1"/>
        </p:nvSpPr>
        <p:spPr>
          <a:xfrm>
            <a:off x="0" y="533400"/>
            <a:ext cx="9144000" cy="281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Subtitle 2"/>
          <p:cNvSpPr txBox="1">
            <a:spLocks/>
          </p:cNvSpPr>
          <p:nvPr userDrawn="1"/>
        </p:nvSpPr>
        <p:spPr>
          <a:xfrm>
            <a:off x="4724400" y="4800600"/>
            <a:ext cx="2895600" cy="533400"/>
          </a:xfrm>
          <a:prstGeom prst="rect">
            <a:avLst/>
          </a:prstGeom>
        </p:spPr>
        <p:txBody>
          <a:bodyPr>
            <a:normAutofit/>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fontAlgn="auto">
              <a:spcBef>
                <a:spcPct val="20000"/>
              </a:spcBef>
              <a:spcAft>
                <a:spcPts val="0"/>
              </a:spcAft>
              <a:buFont typeface="Wingdings" pitchFamily="2" charset="2"/>
              <a:buNone/>
              <a:defRPr/>
            </a:pPr>
            <a:r>
              <a:rPr lang="en-US" sz="2400" dirty="0">
                <a:latin typeface="+mn-lt"/>
                <a:cs typeface="+mn-cs"/>
              </a:rPr>
              <a:t>San Francisco</a:t>
            </a:r>
          </a:p>
        </p:txBody>
      </p:sp>
      <p:sp>
        <p:nvSpPr>
          <p:cNvPr id="5" name="Subtitle 2"/>
          <p:cNvSpPr txBox="1">
            <a:spLocks/>
          </p:cNvSpPr>
          <p:nvPr userDrawn="1"/>
        </p:nvSpPr>
        <p:spPr>
          <a:xfrm>
            <a:off x="609600" y="3581400"/>
            <a:ext cx="7924800" cy="533400"/>
          </a:xfrm>
          <a:prstGeom prst="rect">
            <a:avLst/>
          </a:prstGeom>
        </p:spPr>
        <p:txBody>
          <a:bodyPr>
            <a:normAutofit/>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fontAlgn="auto">
              <a:spcBef>
                <a:spcPct val="20000"/>
              </a:spcBef>
              <a:spcAft>
                <a:spcPts val="0"/>
              </a:spcAft>
              <a:buFont typeface="Wingdings" pitchFamily="2" charset="2"/>
              <a:buNone/>
              <a:defRPr/>
            </a:pPr>
            <a:r>
              <a:rPr lang="en-US" sz="2800" dirty="0">
                <a:latin typeface="+mn-lt"/>
                <a:cs typeface="+mn-cs"/>
              </a:rPr>
              <a:t>www.waypointgroup.ORG</a:t>
            </a:r>
          </a:p>
        </p:txBody>
      </p:sp>
      <p:sp>
        <p:nvSpPr>
          <p:cNvPr id="6" name="Subtitle 2"/>
          <p:cNvSpPr txBox="1">
            <a:spLocks/>
          </p:cNvSpPr>
          <p:nvPr userDrawn="1"/>
        </p:nvSpPr>
        <p:spPr>
          <a:xfrm>
            <a:off x="152400" y="5562600"/>
            <a:ext cx="8915400" cy="990600"/>
          </a:xfrm>
          <a:prstGeom prst="rect">
            <a:avLst/>
          </a:prstGeom>
        </p:spPr>
        <p:txBody>
          <a:bodyPr>
            <a:normAutofit/>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fontAlgn="auto">
              <a:spcBef>
                <a:spcPct val="20000"/>
              </a:spcBef>
              <a:spcAft>
                <a:spcPts val="0"/>
              </a:spcAft>
              <a:buFont typeface="Wingdings" pitchFamily="2" charset="2"/>
              <a:buNone/>
              <a:defRPr/>
            </a:pPr>
            <a:r>
              <a:rPr lang="en-US" dirty="0">
                <a:latin typeface="+mn-lt"/>
                <a:cs typeface="+mn-cs"/>
              </a:rPr>
              <a:t>steveb@waypointgroup.ORG</a:t>
            </a:r>
          </a:p>
          <a:p>
            <a:pPr algn="l" fontAlgn="auto">
              <a:spcBef>
                <a:spcPct val="20000"/>
              </a:spcBef>
              <a:spcAft>
                <a:spcPts val="0"/>
              </a:spcAft>
              <a:buFont typeface="Wingdings" pitchFamily="2" charset="2"/>
              <a:buNone/>
              <a:defRPr/>
            </a:pPr>
            <a:endParaRPr lang="en-US" dirty="0">
              <a:latin typeface="+mn-lt"/>
              <a:cs typeface="+mn-cs"/>
            </a:endParaRPr>
          </a:p>
        </p:txBody>
      </p:sp>
      <p:sp>
        <p:nvSpPr>
          <p:cNvPr id="7" name="Subtitle 2"/>
          <p:cNvSpPr txBox="1">
            <a:spLocks/>
          </p:cNvSpPr>
          <p:nvPr userDrawn="1"/>
        </p:nvSpPr>
        <p:spPr>
          <a:xfrm>
            <a:off x="1676400" y="4800600"/>
            <a:ext cx="2895600" cy="533400"/>
          </a:xfrm>
          <a:prstGeom prst="rect">
            <a:avLst/>
          </a:prstGeom>
        </p:spPr>
        <p:txBody>
          <a:bodyPr>
            <a:normAutofit/>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fontAlgn="auto">
              <a:spcBef>
                <a:spcPct val="20000"/>
              </a:spcBef>
              <a:spcAft>
                <a:spcPts val="0"/>
              </a:spcAft>
              <a:buFont typeface="Wingdings" pitchFamily="2" charset="2"/>
              <a:buNone/>
              <a:defRPr/>
            </a:pPr>
            <a:r>
              <a:rPr lang="en-US" sz="2400" dirty="0">
                <a:latin typeface="+mn-lt"/>
                <a:cs typeface="+mn-cs"/>
              </a:rPr>
              <a:t>New York</a:t>
            </a:r>
          </a:p>
        </p:txBody>
      </p:sp>
      <p:grpSp>
        <p:nvGrpSpPr>
          <p:cNvPr id="22" name="Group 21"/>
          <p:cNvGrpSpPr/>
          <p:nvPr userDrawn="1"/>
        </p:nvGrpSpPr>
        <p:grpSpPr>
          <a:xfrm>
            <a:off x="2709863" y="1246193"/>
            <a:ext cx="3920884" cy="1317426"/>
            <a:chOff x="2709863" y="1246193"/>
            <a:chExt cx="3920884" cy="1317426"/>
          </a:xfrm>
        </p:grpSpPr>
        <p:sp>
          <p:nvSpPr>
            <p:cNvPr id="9" name="TextBox 8"/>
            <p:cNvSpPr txBox="1"/>
            <p:nvPr userDrawn="1"/>
          </p:nvSpPr>
          <p:spPr>
            <a:xfrm>
              <a:off x="3733800" y="1270000"/>
              <a:ext cx="2896947" cy="769441"/>
            </a:xfrm>
            <a:prstGeom prst="rect">
              <a:avLst/>
            </a:prstGeom>
            <a:noFill/>
          </p:spPr>
          <p:txBody>
            <a:bodyPr wrap="none" rtlCol="0">
              <a:spAutoFit/>
            </a:bodyPr>
            <a:lstStyle/>
            <a:p>
              <a:r>
                <a:rPr lang="en-US" sz="4400" b="1" dirty="0">
                  <a:solidFill>
                    <a:schemeClr val="tx2"/>
                  </a:solidFill>
                  <a:latin typeface="Tahoma" pitchFamily="34" charset="0"/>
                </a:rPr>
                <a:t>Waypoint</a:t>
              </a:r>
            </a:p>
          </p:txBody>
        </p:sp>
        <p:sp>
          <p:nvSpPr>
            <p:cNvPr id="10" name="TextBox 9"/>
            <p:cNvSpPr txBox="1"/>
            <p:nvPr userDrawn="1"/>
          </p:nvSpPr>
          <p:spPr>
            <a:xfrm>
              <a:off x="5134559" y="1811893"/>
              <a:ext cx="1443024" cy="584775"/>
            </a:xfrm>
            <a:prstGeom prst="rect">
              <a:avLst/>
            </a:prstGeom>
            <a:noFill/>
          </p:spPr>
          <p:txBody>
            <a:bodyPr wrap="none" rtlCol="0">
              <a:spAutoFit/>
            </a:bodyPr>
            <a:lstStyle/>
            <a:p>
              <a:r>
                <a:rPr lang="en-US" sz="3200" b="1" dirty="0">
                  <a:solidFill>
                    <a:schemeClr val="tx2"/>
                  </a:solidFill>
                  <a:latin typeface="Tahoma" pitchFamily="34" charset="0"/>
                </a:rPr>
                <a:t>Group</a:t>
              </a:r>
            </a:p>
          </p:txBody>
        </p:sp>
        <p:grpSp>
          <p:nvGrpSpPr>
            <p:cNvPr id="21" name="Group 20"/>
            <p:cNvGrpSpPr/>
            <p:nvPr userDrawn="1"/>
          </p:nvGrpSpPr>
          <p:grpSpPr>
            <a:xfrm>
              <a:off x="2709863" y="1246193"/>
              <a:ext cx="1060009" cy="1317426"/>
              <a:chOff x="2709863" y="1246193"/>
              <a:chExt cx="1060009" cy="1317426"/>
            </a:xfrm>
          </p:grpSpPr>
          <p:cxnSp>
            <p:nvCxnSpPr>
              <p:cNvPr id="12" name="Straight Connector 11"/>
              <p:cNvCxnSpPr/>
              <p:nvPr/>
            </p:nvCxnSpPr>
            <p:spPr>
              <a:xfrm rot="4500000">
                <a:off x="3069793" y="1930882"/>
                <a:ext cx="100528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a:off x="3199888" y="1937321"/>
                <a:ext cx="1005286" cy="0"/>
              </a:xfrm>
              <a:prstGeom prst="line">
                <a:avLst/>
              </a:prstGeom>
              <a:ln w="38100">
                <a:headEnd type="triangle"/>
                <a:tailEnd type="none"/>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709863" y="2425926"/>
                <a:ext cx="1005286" cy="0"/>
              </a:xfrm>
              <a:prstGeom prst="line">
                <a:avLst/>
              </a:prstGeom>
              <a:ln w="38100">
                <a:headEnd type="none"/>
                <a:tailEnd type="none"/>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3600000">
                <a:off x="2948567" y="1981097"/>
                <a:ext cx="100528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2700000">
                <a:off x="2844465" y="2060976"/>
                <a:ext cx="100528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800000">
                <a:off x="2764586" y="2165078"/>
                <a:ext cx="100528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900000">
                <a:off x="2714371" y="2286305"/>
                <a:ext cx="1005286"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3613901" y="1246193"/>
                <a:ext cx="125661" cy="12566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Tree>
    <p:extLst>
      <p:ext uri="{BB962C8B-B14F-4D97-AF65-F5344CB8AC3E}">
        <p14:creationId xmlns:p14="http://schemas.microsoft.com/office/powerpoint/2010/main" val="2898627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865313"/>
            <a:ext cx="8229600" cy="4221162"/>
          </a:xfrm>
        </p:spPr>
        <p:txBody>
          <a:bodyPr/>
          <a:lstStyle/>
          <a:p>
            <a:endParaRPr lang="en-US"/>
          </a:p>
        </p:txBody>
      </p:sp>
    </p:spTree>
    <p:extLst>
      <p:ext uri="{BB962C8B-B14F-4D97-AF65-F5344CB8AC3E}">
        <p14:creationId xmlns:p14="http://schemas.microsoft.com/office/powerpoint/2010/main" val="2406982209"/>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7" Type="http://schemas.openxmlformats.org/officeDocument/2006/relationships/image" Target="../media/image2.jpeg"/><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theme" Target="../theme/theme2.xml"/><Relationship Id="rId5" Type="http://schemas.openxmlformats.org/officeDocument/2006/relationships/slideLayout" Target="../slideLayouts/slideLayout8.xml"/><Relationship Id="rId4"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417513" y="255588"/>
            <a:ext cx="8266112" cy="996950"/>
          </a:xfrm>
          <a:prstGeom prst="rect">
            <a:avLst/>
          </a:prstGeom>
          <a:noFill/>
          <a:ln w="12700">
            <a:noFill/>
            <a:miter lim="800000"/>
            <a:headEnd/>
            <a:tailEnd/>
          </a:ln>
        </p:spPr>
        <p:txBody>
          <a:bodyPr vert="horz" wrap="square" lIns="0" tIns="0" rIns="0" bIns="0" numCol="1" anchor="ctr" anchorCtr="0" compatLnSpc="1">
            <a:prstTxWarp prst="textNoShape">
              <a:avLst/>
            </a:prstTxWarp>
          </a:bodyPr>
          <a:lstStyle/>
          <a:p>
            <a:pPr lvl="0"/>
            <a:r>
              <a:rPr lang="en-US" dirty="0">
                <a:sym typeface="Arial" pitchFamily="34" charset="0"/>
              </a:rPr>
              <a:t>Click to edit Master title style</a:t>
            </a:r>
          </a:p>
        </p:txBody>
      </p:sp>
      <p:sp>
        <p:nvSpPr>
          <p:cNvPr id="1027" name="Rectangle 2"/>
          <p:cNvSpPr>
            <a:spLocks noGrp="1" noChangeArrowheads="1"/>
          </p:cNvSpPr>
          <p:nvPr>
            <p:ph type="body" idx="1"/>
          </p:nvPr>
        </p:nvSpPr>
        <p:spPr bwMode="auto">
          <a:xfrm>
            <a:off x="417513" y="1508125"/>
            <a:ext cx="8266112" cy="4710113"/>
          </a:xfrm>
          <a:prstGeom prst="rect">
            <a:avLst/>
          </a:prstGeom>
          <a:noFill/>
          <a:ln w="12700">
            <a:noFill/>
            <a:miter lim="800000"/>
            <a:headEnd/>
            <a:tailEnd/>
          </a:ln>
        </p:spPr>
        <p:txBody>
          <a:bodyPr vert="horz" wrap="square" lIns="0" tIns="0" rIns="0" bIns="0" numCol="1" anchor="t" anchorCtr="0" compatLnSpc="1">
            <a:prstTxWarp prst="textNoShape">
              <a:avLst/>
            </a:prstTxWarp>
          </a:bodyPr>
          <a:lstStyle/>
          <a:p>
            <a:pPr lvl="0"/>
            <a:r>
              <a:rPr lang="en-US">
                <a:sym typeface="Arial" pitchFamily="34" charset="0"/>
              </a:rPr>
              <a:t>Click to edit Master text styles</a:t>
            </a:r>
          </a:p>
          <a:p>
            <a:pPr lvl="1"/>
            <a:r>
              <a:rPr lang="en-US">
                <a:sym typeface="Arial" pitchFamily="34" charset="0"/>
              </a:rPr>
              <a:t>Second level</a:t>
            </a:r>
          </a:p>
          <a:p>
            <a:pPr lvl="2"/>
            <a:r>
              <a:rPr lang="en-US">
                <a:sym typeface="Arial" pitchFamily="34" charset="0"/>
              </a:rPr>
              <a:t>Third level</a:t>
            </a:r>
          </a:p>
          <a:p>
            <a:pPr lvl="3"/>
            <a:r>
              <a:rPr lang="en-US">
                <a:sym typeface="Arial" pitchFamily="34" charset="0"/>
              </a:rPr>
              <a:t>Fourth level</a:t>
            </a:r>
          </a:p>
          <a:p>
            <a:pPr lvl="4"/>
            <a:r>
              <a:rPr lang="en-US">
                <a:sym typeface="Arial" pitchFamily="34" charset="0"/>
              </a:rPr>
              <a:t>Fifth level</a:t>
            </a:r>
          </a:p>
        </p:txBody>
      </p:sp>
      <p:pic>
        <p:nvPicPr>
          <p:cNvPr id="1029" name="Picture 2"/>
          <p:cNvPicPr>
            <a:picLocks noChangeAspect="1" noChangeArrowheads="1"/>
          </p:cNvPicPr>
          <p:nvPr/>
        </p:nvPicPr>
        <p:blipFill>
          <a:blip r:embed="rId5" cstate="print"/>
          <a:srcRect/>
          <a:stretch>
            <a:fillRect/>
          </a:stretch>
        </p:blipFill>
        <p:spPr bwMode="auto">
          <a:xfrm>
            <a:off x="7546975" y="6215063"/>
            <a:ext cx="1597025" cy="642937"/>
          </a:xfrm>
          <a:prstGeom prst="rect">
            <a:avLst/>
          </a:prstGeom>
          <a:noFill/>
          <a:ln w="9525">
            <a:noFill/>
            <a:miter lim="800000"/>
            <a:headEnd/>
            <a:tailEnd/>
          </a:ln>
        </p:spPr>
      </p:pic>
      <p:sp>
        <p:nvSpPr>
          <p:cNvPr id="6" name="Text Box 76"/>
          <p:cNvSpPr txBox="1">
            <a:spLocks noChangeArrowheads="1"/>
          </p:cNvSpPr>
          <p:nvPr/>
        </p:nvSpPr>
        <p:spPr bwMode="white">
          <a:xfrm>
            <a:off x="-279380" y="6653213"/>
            <a:ext cx="2036763" cy="141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p>
            <a:pPr algn="ctr" defTabSz="912813" eaLnBrk="0" hangingPunct="0"/>
            <a:r>
              <a:rPr lang="en-US" sz="600" dirty="0">
                <a:solidFill>
                  <a:srgbClr val="969696"/>
                </a:solidFill>
              </a:rPr>
              <a:t>© 2014 Waypoint Research Group, LLC</a:t>
            </a:r>
          </a:p>
        </p:txBody>
      </p:sp>
    </p:spTree>
  </p:cSld>
  <p:clrMap bg1="dk1" tx1="lt1" bg2="dk2" tx2="lt2" accent1="accent1" accent2="accent2" accent3="accent3" accent4="accent4" accent5="accent5" accent6="accent6" hlink="hlink" folHlink="folHlink"/>
  <p:sldLayoutIdLst>
    <p:sldLayoutId id="2147483863" r:id="rId1"/>
    <p:sldLayoutId id="2147483866" r:id="rId2"/>
    <p:sldLayoutId id="2147483867" r:id="rId3"/>
  </p:sldLayoutIdLst>
  <p:transition advClick="0"/>
  <p:txStyles>
    <p:titleStyle>
      <a:lvl1pPr algn="l" rtl="0" eaLnBrk="0" fontAlgn="base" hangingPunct="0">
        <a:spcBef>
          <a:spcPct val="0"/>
        </a:spcBef>
        <a:spcAft>
          <a:spcPct val="0"/>
        </a:spcAft>
        <a:defRPr sz="2800" b="1" baseline="0">
          <a:solidFill>
            <a:srgbClr val="FFCC66"/>
          </a:solidFill>
          <a:latin typeface="+mj-lt"/>
          <a:ea typeface="ＭＳ Ｐゴシック" charset="0"/>
          <a:cs typeface="ＭＳ Ｐゴシック" charset="0"/>
          <a:sym typeface="Arial" pitchFamily="34" charset="0"/>
        </a:defRPr>
      </a:lvl1pPr>
      <a:lvl2pPr algn="l" rtl="0" eaLnBrk="0" fontAlgn="base" hangingPunct="0">
        <a:spcBef>
          <a:spcPct val="0"/>
        </a:spcBef>
        <a:spcAft>
          <a:spcPct val="0"/>
        </a:spcAft>
        <a:defRPr sz="2800" b="1">
          <a:solidFill>
            <a:srgbClr val="FFFFFF"/>
          </a:solidFill>
          <a:latin typeface="Arial" charset="0"/>
          <a:ea typeface="ＭＳ Ｐゴシック" charset="0"/>
          <a:cs typeface="ＭＳ Ｐゴシック" charset="0"/>
          <a:sym typeface="Arial" pitchFamily="34" charset="0"/>
        </a:defRPr>
      </a:lvl2pPr>
      <a:lvl3pPr algn="l" rtl="0" eaLnBrk="0" fontAlgn="base" hangingPunct="0">
        <a:spcBef>
          <a:spcPct val="0"/>
        </a:spcBef>
        <a:spcAft>
          <a:spcPct val="0"/>
        </a:spcAft>
        <a:defRPr sz="2800" b="1">
          <a:solidFill>
            <a:srgbClr val="FFFFFF"/>
          </a:solidFill>
          <a:latin typeface="Arial" charset="0"/>
          <a:ea typeface="ＭＳ Ｐゴシック" charset="0"/>
          <a:cs typeface="ＭＳ Ｐゴシック" charset="0"/>
          <a:sym typeface="Arial" pitchFamily="34" charset="0"/>
        </a:defRPr>
      </a:lvl3pPr>
      <a:lvl4pPr algn="l" rtl="0" eaLnBrk="0" fontAlgn="base" hangingPunct="0">
        <a:spcBef>
          <a:spcPct val="0"/>
        </a:spcBef>
        <a:spcAft>
          <a:spcPct val="0"/>
        </a:spcAft>
        <a:defRPr sz="2800" b="1">
          <a:solidFill>
            <a:srgbClr val="FFFFFF"/>
          </a:solidFill>
          <a:latin typeface="Arial" charset="0"/>
          <a:ea typeface="ＭＳ Ｐゴシック" charset="0"/>
          <a:cs typeface="ＭＳ Ｐゴシック" charset="0"/>
          <a:sym typeface="Arial" pitchFamily="34" charset="0"/>
        </a:defRPr>
      </a:lvl4pPr>
      <a:lvl5pPr algn="l" rtl="0" eaLnBrk="0" fontAlgn="base" hangingPunct="0">
        <a:spcBef>
          <a:spcPct val="0"/>
        </a:spcBef>
        <a:spcAft>
          <a:spcPct val="0"/>
        </a:spcAft>
        <a:defRPr sz="2800" b="1">
          <a:solidFill>
            <a:srgbClr val="FFFFFF"/>
          </a:solidFill>
          <a:latin typeface="Arial" charset="0"/>
          <a:ea typeface="ＭＳ Ｐゴシック" charset="0"/>
          <a:cs typeface="ＭＳ Ｐゴシック" charset="0"/>
          <a:sym typeface="Arial" pitchFamily="34" charset="0"/>
        </a:defRPr>
      </a:lvl5pPr>
      <a:lvl6pPr marL="321341" algn="l" rtl="0" eaLnBrk="1" fontAlgn="base" hangingPunct="1">
        <a:spcBef>
          <a:spcPct val="0"/>
        </a:spcBef>
        <a:spcAft>
          <a:spcPct val="0"/>
        </a:spcAft>
        <a:defRPr sz="2800" b="1">
          <a:solidFill>
            <a:srgbClr val="FFFFFF"/>
          </a:solidFill>
          <a:latin typeface="Arial" charset="0"/>
          <a:ea typeface="ヒラギノ角ゴ Pro W6" charset="0"/>
          <a:cs typeface="ヒラギノ角ゴ Pro W6" charset="0"/>
          <a:sym typeface="Arial" charset="0"/>
        </a:defRPr>
      </a:lvl6pPr>
      <a:lvl7pPr marL="642682" algn="l" rtl="0" eaLnBrk="1" fontAlgn="base" hangingPunct="1">
        <a:spcBef>
          <a:spcPct val="0"/>
        </a:spcBef>
        <a:spcAft>
          <a:spcPct val="0"/>
        </a:spcAft>
        <a:defRPr sz="2800" b="1">
          <a:solidFill>
            <a:srgbClr val="FFFFFF"/>
          </a:solidFill>
          <a:latin typeface="Arial" charset="0"/>
          <a:ea typeface="ヒラギノ角ゴ Pro W6" charset="0"/>
          <a:cs typeface="ヒラギノ角ゴ Pro W6" charset="0"/>
          <a:sym typeface="Arial" charset="0"/>
        </a:defRPr>
      </a:lvl7pPr>
      <a:lvl8pPr marL="964021" algn="l" rtl="0" eaLnBrk="1" fontAlgn="base" hangingPunct="1">
        <a:spcBef>
          <a:spcPct val="0"/>
        </a:spcBef>
        <a:spcAft>
          <a:spcPct val="0"/>
        </a:spcAft>
        <a:defRPr sz="2800" b="1">
          <a:solidFill>
            <a:srgbClr val="FFFFFF"/>
          </a:solidFill>
          <a:latin typeface="Arial" charset="0"/>
          <a:ea typeface="ヒラギノ角ゴ Pro W6" charset="0"/>
          <a:cs typeface="ヒラギノ角ゴ Pro W6" charset="0"/>
          <a:sym typeface="Arial" charset="0"/>
        </a:defRPr>
      </a:lvl8pPr>
      <a:lvl9pPr marL="1285363" algn="l" rtl="0" eaLnBrk="1" fontAlgn="base" hangingPunct="1">
        <a:spcBef>
          <a:spcPct val="0"/>
        </a:spcBef>
        <a:spcAft>
          <a:spcPct val="0"/>
        </a:spcAft>
        <a:defRPr sz="2800" b="1">
          <a:solidFill>
            <a:srgbClr val="FFFFFF"/>
          </a:solidFill>
          <a:latin typeface="Arial" charset="0"/>
          <a:ea typeface="ヒラギノ角ゴ Pro W6" charset="0"/>
          <a:cs typeface="ヒラギノ角ゴ Pro W6" charset="0"/>
          <a:sym typeface="Arial" charset="0"/>
        </a:defRPr>
      </a:lvl9pPr>
    </p:titleStyle>
    <p:bodyStyle>
      <a:lvl1pPr marL="198438" indent="-198438" algn="l" rtl="0" eaLnBrk="0" fontAlgn="base" hangingPunct="0">
        <a:spcBef>
          <a:spcPts val="350"/>
        </a:spcBef>
        <a:spcAft>
          <a:spcPct val="0"/>
        </a:spcAft>
        <a:buClr>
          <a:srgbClr val="FFFFFF"/>
        </a:buClr>
        <a:buSzPct val="80000"/>
        <a:buFont typeface="Wingdings" pitchFamily="2" charset="2"/>
        <a:buChar char="§"/>
        <a:defRPr sz="2200">
          <a:solidFill>
            <a:srgbClr val="FFFFFF"/>
          </a:solidFill>
          <a:latin typeface="+mn-lt"/>
          <a:ea typeface="ＭＳ Ｐゴシック" charset="0"/>
          <a:cs typeface="ＭＳ Ｐゴシック" charset="0"/>
          <a:sym typeface="Arial" pitchFamily="34" charset="0"/>
        </a:defRPr>
      </a:lvl1pPr>
      <a:lvl2pPr marL="396875" indent="-198438" algn="l" rtl="0" eaLnBrk="0" fontAlgn="base" hangingPunct="0">
        <a:spcBef>
          <a:spcPts val="350"/>
        </a:spcBef>
        <a:spcAft>
          <a:spcPct val="0"/>
        </a:spcAft>
        <a:buClr>
          <a:srgbClr val="FFFFFF"/>
        </a:buClr>
        <a:buSzPct val="80000"/>
        <a:buFont typeface="Wingdings" pitchFamily="2" charset="2"/>
        <a:buChar char="§"/>
        <a:defRPr sz="2000">
          <a:solidFill>
            <a:srgbClr val="FFFFFF"/>
          </a:solidFill>
          <a:latin typeface="+mn-lt"/>
          <a:ea typeface="ＭＳ Ｐゴシック" charset="0"/>
          <a:cs typeface="+mn-cs"/>
          <a:sym typeface="Arial" pitchFamily="34" charset="0"/>
        </a:defRPr>
      </a:lvl2pPr>
      <a:lvl3pPr marL="636588" indent="-177800" algn="l" rtl="0" eaLnBrk="0" fontAlgn="base" hangingPunct="0">
        <a:spcBef>
          <a:spcPts val="275"/>
        </a:spcBef>
        <a:spcAft>
          <a:spcPct val="0"/>
        </a:spcAft>
        <a:buClr>
          <a:srgbClr val="FFFFFF"/>
        </a:buClr>
        <a:buSzPct val="80000"/>
        <a:buFont typeface="Wingdings" pitchFamily="2" charset="2"/>
        <a:buChar char="§"/>
        <a:defRPr sz="1700">
          <a:solidFill>
            <a:srgbClr val="FFFFFF"/>
          </a:solidFill>
          <a:latin typeface="+mn-lt"/>
          <a:ea typeface="ＭＳ Ｐゴシック" charset="0"/>
          <a:cs typeface="+mn-cs"/>
          <a:sym typeface="Arial" pitchFamily="34" charset="0"/>
        </a:defRPr>
      </a:lvl3pPr>
      <a:lvl4pPr marL="996950" indent="-158750" algn="l" rtl="0" eaLnBrk="0" fontAlgn="base" hangingPunct="0">
        <a:spcBef>
          <a:spcPts val="213"/>
        </a:spcBef>
        <a:spcAft>
          <a:spcPct val="0"/>
        </a:spcAft>
        <a:buClr>
          <a:srgbClr val="FFFFFF"/>
        </a:buClr>
        <a:buSzPct val="80000"/>
        <a:buFont typeface="Wingdings" pitchFamily="2" charset="2"/>
        <a:buChar char="§"/>
        <a:defRPr sz="1500">
          <a:solidFill>
            <a:srgbClr val="FFFFFF"/>
          </a:solidFill>
          <a:latin typeface="+mn-lt"/>
          <a:ea typeface="ＭＳ Ｐゴシック" charset="0"/>
          <a:cs typeface="+mn-cs"/>
          <a:sym typeface="Arial" pitchFamily="34" charset="0"/>
        </a:defRPr>
      </a:lvl4pPr>
      <a:lvl5pPr marL="1317625" indent="-142875" algn="l" rtl="0" eaLnBrk="0" fontAlgn="base" hangingPunct="0">
        <a:spcBef>
          <a:spcPts val="213"/>
        </a:spcBef>
        <a:spcAft>
          <a:spcPct val="0"/>
        </a:spcAft>
        <a:buClr>
          <a:srgbClr val="FFFFFF"/>
        </a:buClr>
        <a:buSzPct val="80000"/>
        <a:buFont typeface="Wingdings" pitchFamily="2" charset="2"/>
        <a:buChar char="§"/>
        <a:defRPr sz="1400">
          <a:solidFill>
            <a:srgbClr val="FFFFFF"/>
          </a:solidFill>
          <a:latin typeface="+mn-lt"/>
          <a:ea typeface="ＭＳ Ｐゴシック" charset="0"/>
          <a:cs typeface="+mn-cs"/>
          <a:sym typeface="Arial" pitchFamily="34" charset="0"/>
        </a:defRPr>
      </a:lvl5pPr>
      <a:lvl6pPr marL="1641292" indent="-145051" algn="l" rtl="0" eaLnBrk="1" fontAlgn="base" hangingPunct="1">
        <a:spcBef>
          <a:spcPts val="211"/>
        </a:spcBef>
        <a:spcAft>
          <a:spcPct val="0"/>
        </a:spcAft>
        <a:buClr>
          <a:srgbClr val="FFFFFF"/>
        </a:buClr>
        <a:buSzPct val="80000"/>
        <a:buFont typeface="Lucida Grande" charset="0"/>
        <a:buChar char="§"/>
        <a:defRPr sz="1400">
          <a:solidFill>
            <a:srgbClr val="FFFFFF"/>
          </a:solidFill>
          <a:latin typeface="+mn-lt"/>
          <a:ea typeface="+mn-ea"/>
          <a:cs typeface="+mn-cs"/>
          <a:sym typeface="Arial" charset="0"/>
        </a:defRPr>
      </a:lvl6pPr>
      <a:lvl7pPr marL="1962633" indent="-145051" algn="l" rtl="0" eaLnBrk="1" fontAlgn="base" hangingPunct="1">
        <a:spcBef>
          <a:spcPts val="211"/>
        </a:spcBef>
        <a:spcAft>
          <a:spcPct val="0"/>
        </a:spcAft>
        <a:buClr>
          <a:srgbClr val="FFFFFF"/>
        </a:buClr>
        <a:buSzPct val="80000"/>
        <a:buFont typeface="Lucida Grande" charset="0"/>
        <a:buChar char="§"/>
        <a:defRPr sz="1400">
          <a:solidFill>
            <a:srgbClr val="FFFFFF"/>
          </a:solidFill>
          <a:latin typeface="+mn-lt"/>
          <a:ea typeface="+mn-ea"/>
          <a:cs typeface="+mn-cs"/>
          <a:sym typeface="Arial" charset="0"/>
        </a:defRPr>
      </a:lvl7pPr>
      <a:lvl8pPr marL="2283973" indent="-145051" algn="l" rtl="0" eaLnBrk="1" fontAlgn="base" hangingPunct="1">
        <a:spcBef>
          <a:spcPts val="211"/>
        </a:spcBef>
        <a:spcAft>
          <a:spcPct val="0"/>
        </a:spcAft>
        <a:buClr>
          <a:srgbClr val="FFFFFF"/>
        </a:buClr>
        <a:buSzPct val="80000"/>
        <a:buFont typeface="Lucida Grande" charset="0"/>
        <a:buChar char="§"/>
        <a:defRPr sz="1400">
          <a:solidFill>
            <a:srgbClr val="FFFFFF"/>
          </a:solidFill>
          <a:latin typeface="+mn-lt"/>
          <a:ea typeface="+mn-ea"/>
          <a:cs typeface="+mn-cs"/>
          <a:sym typeface="Arial" charset="0"/>
        </a:defRPr>
      </a:lvl8pPr>
      <a:lvl9pPr marL="2605311" indent="-145051" algn="l" rtl="0" eaLnBrk="1" fontAlgn="base" hangingPunct="1">
        <a:spcBef>
          <a:spcPts val="211"/>
        </a:spcBef>
        <a:spcAft>
          <a:spcPct val="0"/>
        </a:spcAft>
        <a:buClr>
          <a:srgbClr val="FFFFFF"/>
        </a:buClr>
        <a:buSzPct val="80000"/>
        <a:buFont typeface="Lucida Grande" charset="0"/>
        <a:buChar char="§"/>
        <a:defRPr sz="1400">
          <a:solidFill>
            <a:srgbClr val="FFFFFF"/>
          </a:solidFill>
          <a:latin typeface="+mn-lt"/>
          <a:ea typeface="+mn-ea"/>
          <a:cs typeface="+mn-cs"/>
          <a:sym typeface="Arial" charset="0"/>
        </a:defRPr>
      </a:lvl9pPr>
    </p:bodyStyle>
    <p:otherStyle>
      <a:defPPr>
        <a:defRPr lang="en-US"/>
      </a:defPPr>
      <a:lvl1pPr marL="0" algn="l" defTabSz="642682" rtl="0" eaLnBrk="1" latinLnBrk="0" hangingPunct="1">
        <a:defRPr sz="1300" kern="1200">
          <a:solidFill>
            <a:schemeClr val="tx1"/>
          </a:solidFill>
          <a:latin typeface="+mn-lt"/>
          <a:ea typeface="+mn-ea"/>
          <a:cs typeface="+mn-cs"/>
        </a:defRPr>
      </a:lvl1pPr>
      <a:lvl2pPr marL="321341" algn="l" defTabSz="642682" rtl="0" eaLnBrk="1" latinLnBrk="0" hangingPunct="1">
        <a:defRPr sz="1300" kern="1200">
          <a:solidFill>
            <a:schemeClr val="tx1"/>
          </a:solidFill>
          <a:latin typeface="+mn-lt"/>
          <a:ea typeface="+mn-ea"/>
          <a:cs typeface="+mn-cs"/>
        </a:defRPr>
      </a:lvl2pPr>
      <a:lvl3pPr marL="642682" algn="l" defTabSz="642682" rtl="0" eaLnBrk="1" latinLnBrk="0" hangingPunct="1">
        <a:defRPr sz="1300" kern="1200">
          <a:solidFill>
            <a:schemeClr val="tx1"/>
          </a:solidFill>
          <a:latin typeface="+mn-lt"/>
          <a:ea typeface="+mn-ea"/>
          <a:cs typeface="+mn-cs"/>
        </a:defRPr>
      </a:lvl3pPr>
      <a:lvl4pPr marL="964021" algn="l" defTabSz="642682" rtl="0" eaLnBrk="1" latinLnBrk="0" hangingPunct="1">
        <a:defRPr sz="1300" kern="1200">
          <a:solidFill>
            <a:schemeClr val="tx1"/>
          </a:solidFill>
          <a:latin typeface="+mn-lt"/>
          <a:ea typeface="+mn-ea"/>
          <a:cs typeface="+mn-cs"/>
        </a:defRPr>
      </a:lvl4pPr>
      <a:lvl5pPr marL="1285363" algn="l" defTabSz="642682" rtl="0" eaLnBrk="1" latinLnBrk="0" hangingPunct="1">
        <a:defRPr sz="1300" kern="1200">
          <a:solidFill>
            <a:schemeClr val="tx1"/>
          </a:solidFill>
          <a:latin typeface="+mn-lt"/>
          <a:ea typeface="+mn-ea"/>
          <a:cs typeface="+mn-cs"/>
        </a:defRPr>
      </a:lvl5pPr>
      <a:lvl6pPr marL="1606702" algn="l" defTabSz="642682" rtl="0" eaLnBrk="1" latinLnBrk="0" hangingPunct="1">
        <a:defRPr sz="1300" kern="1200">
          <a:solidFill>
            <a:schemeClr val="tx1"/>
          </a:solidFill>
          <a:latin typeface="+mn-lt"/>
          <a:ea typeface="+mn-ea"/>
          <a:cs typeface="+mn-cs"/>
        </a:defRPr>
      </a:lvl6pPr>
      <a:lvl7pPr marL="1928043" algn="l" defTabSz="642682" rtl="0" eaLnBrk="1" latinLnBrk="0" hangingPunct="1">
        <a:defRPr sz="1300" kern="1200">
          <a:solidFill>
            <a:schemeClr val="tx1"/>
          </a:solidFill>
          <a:latin typeface="+mn-lt"/>
          <a:ea typeface="+mn-ea"/>
          <a:cs typeface="+mn-cs"/>
        </a:defRPr>
      </a:lvl7pPr>
      <a:lvl8pPr marL="2249382" algn="l" defTabSz="642682" rtl="0" eaLnBrk="1" latinLnBrk="0" hangingPunct="1">
        <a:defRPr sz="1300" kern="1200">
          <a:solidFill>
            <a:schemeClr val="tx1"/>
          </a:solidFill>
          <a:latin typeface="+mn-lt"/>
          <a:ea typeface="+mn-ea"/>
          <a:cs typeface="+mn-cs"/>
        </a:defRPr>
      </a:lvl8pPr>
      <a:lvl9pPr marL="2570724" algn="l" defTabSz="642682" rtl="0" eaLnBrk="1" latinLnBrk="0" hangingPunct="1">
        <a:defRPr sz="13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5842" name="Title Placeholder 1"/>
          <p:cNvSpPr>
            <a:spLocks noGrp="1"/>
          </p:cNvSpPr>
          <p:nvPr>
            <p:ph type="title"/>
          </p:nvPr>
        </p:nvSpPr>
        <p:spPr bwMode="auto">
          <a:xfrm>
            <a:off x="457200" y="274638"/>
            <a:ext cx="8229600" cy="7159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5843" name="Text Placeholder 2"/>
          <p:cNvSpPr>
            <a:spLocks noGrp="1"/>
          </p:cNvSpPr>
          <p:nvPr>
            <p:ph type="body" idx="1"/>
          </p:nvPr>
        </p:nvSpPr>
        <p:spPr bwMode="auto">
          <a:xfrm>
            <a:off x="457200" y="1524000"/>
            <a:ext cx="82296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4" name="Picture 1" descr="C:\Data\SLB\1Waypoint\www\images\Logo.jpg"/>
          <p:cNvPicPr>
            <a:picLocks noChangeAspect="1" noChangeArrowheads="1"/>
          </p:cNvPicPr>
          <p:nvPr userDrawn="1"/>
        </p:nvPicPr>
        <p:blipFill>
          <a:blip r:embed="rId7" cstate="print"/>
          <a:srcRect/>
          <a:stretch>
            <a:fillRect/>
          </a:stretch>
        </p:blipFill>
        <p:spPr bwMode="auto">
          <a:xfrm>
            <a:off x="7059613" y="6087348"/>
            <a:ext cx="1995487" cy="631300"/>
          </a:xfrm>
          <a:prstGeom prst="rect">
            <a:avLst/>
          </a:prstGeom>
          <a:noFill/>
        </p:spPr>
      </p:pic>
      <p:sp>
        <p:nvSpPr>
          <p:cNvPr id="5" name="Text Box 76"/>
          <p:cNvSpPr txBox="1">
            <a:spLocks noChangeArrowheads="1"/>
          </p:cNvSpPr>
          <p:nvPr userDrawn="1"/>
        </p:nvSpPr>
        <p:spPr bwMode="white">
          <a:xfrm>
            <a:off x="-279380" y="6690791"/>
            <a:ext cx="2036763" cy="141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p>
            <a:pPr algn="ctr" defTabSz="912813" eaLnBrk="0" hangingPunct="0"/>
            <a:r>
              <a:rPr lang="en-US" sz="600" dirty="0">
                <a:solidFill>
                  <a:srgbClr val="969696"/>
                </a:solidFill>
              </a:rPr>
              <a:t>© 2014 Waypoint Research Group, LLC</a:t>
            </a:r>
          </a:p>
        </p:txBody>
      </p:sp>
      <p:sp>
        <p:nvSpPr>
          <p:cNvPr id="6" name="Text Box 76"/>
          <p:cNvSpPr txBox="1">
            <a:spLocks noChangeArrowheads="1"/>
          </p:cNvSpPr>
          <p:nvPr userDrawn="1"/>
        </p:nvSpPr>
        <p:spPr bwMode="white">
          <a:xfrm>
            <a:off x="6943181" y="6698804"/>
            <a:ext cx="2036763" cy="141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p>
            <a:pPr algn="ctr" defTabSz="912813" eaLnBrk="0" hangingPunct="0"/>
            <a:r>
              <a:rPr lang="en-US" sz="1100" dirty="0">
                <a:solidFill>
                  <a:schemeClr val="tx2"/>
                </a:solidFill>
              </a:rPr>
              <a:t>www.waypointgroup.ORG</a:t>
            </a:r>
          </a:p>
        </p:txBody>
      </p:sp>
    </p:spTree>
    <p:extLst>
      <p:ext uri="{BB962C8B-B14F-4D97-AF65-F5344CB8AC3E}">
        <p14:creationId xmlns:p14="http://schemas.microsoft.com/office/powerpoint/2010/main" val="209523558"/>
      </p:ext>
    </p:extLst>
  </p:cSld>
  <p:clrMap bg1="lt1" tx1="dk1" bg2="lt2" tx2="dk2" accent1="accent1" accent2="accent2" accent3="accent3" accent4="accent4" accent5="accent5" accent6="accent6" hlink="hlink" folHlink="folHlink"/>
  <p:sldLayoutIdLst>
    <p:sldLayoutId id="2147483869" r:id="rId1"/>
    <p:sldLayoutId id="2147483870" r:id="rId2"/>
    <p:sldLayoutId id="2147483874" r:id="rId3"/>
    <p:sldLayoutId id="2147483871" r:id="rId4"/>
    <p:sldLayoutId id="2147483873" r:id="rId5"/>
  </p:sldLayoutIdLst>
  <p:txStyles>
    <p:titleStyle>
      <a:lvl1pPr algn="l" rtl="0" eaLnBrk="1" fontAlgn="base" hangingPunct="1">
        <a:spcBef>
          <a:spcPct val="0"/>
        </a:spcBef>
        <a:spcAft>
          <a:spcPct val="0"/>
        </a:spcAft>
        <a:defRPr sz="3200" kern="1200">
          <a:solidFill>
            <a:schemeClr val="tx1"/>
          </a:solidFill>
          <a:latin typeface="+mj-lt"/>
          <a:ea typeface="+mj-ea"/>
          <a:cs typeface="+mj-cs"/>
        </a:defRPr>
      </a:lvl1pPr>
      <a:lvl2pPr algn="l" rtl="0" eaLnBrk="1" fontAlgn="base" hangingPunct="1">
        <a:spcBef>
          <a:spcPct val="0"/>
        </a:spcBef>
        <a:spcAft>
          <a:spcPct val="0"/>
        </a:spcAft>
        <a:defRPr sz="3200">
          <a:solidFill>
            <a:schemeClr val="tx1"/>
          </a:solidFill>
          <a:latin typeface="Calibri" pitchFamily="34" charset="0"/>
        </a:defRPr>
      </a:lvl2pPr>
      <a:lvl3pPr algn="l" rtl="0" eaLnBrk="1" fontAlgn="base" hangingPunct="1">
        <a:spcBef>
          <a:spcPct val="0"/>
        </a:spcBef>
        <a:spcAft>
          <a:spcPct val="0"/>
        </a:spcAft>
        <a:defRPr sz="3200">
          <a:solidFill>
            <a:schemeClr val="tx1"/>
          </a:solidFill>
          <a:latin typeface="Calibri" pitchFamily="34" charset="0"/>
        </a:defRPr>
      </a:lvl3pPr>
      <a:lvl4pPr algn="l" rtl="0" eaLnBrk="1" fontAlgn="base" hangingPunct="1">
        <a:spcBef>
          <a:spcPct val="0"/>
        </a:spcBef>
        <a:spcAft>
          <a:spcPct val="0"/>
        </a:spcAft>
        <a:defRPr sz="3200">
          <a:solidFill>
            <a:schemeClr val="tx1"/>
          </a:solidFill>
          <a:latin typeface="Calibri" pitchFamily="34" charset="0"/>
        </a:defRPr>
      </a:lvl4pPr>
      <a:lvl5pPr algn="l" rtl="0" eaLnBrk="1" fontAlgn="base" hangingPunct="1">
        <a:spcBef>
          <a:spcPct val="0"/>
        </a:spcBef>
        <a:spcAft>
          <a:spcPct val="0"/>
        </a:spcAft>
        <a:defRPr sz="3200">
          <a:solidFill>
            <a:schemeClr val="tx1"/>
          </a:solidFill>
          <a:latin typeface="Calibri" pitchFamily="34" charset="0"/>
        </a:defRPr>
      </a:lvl5pPr>
      <a:lvl6pPr marL="457200" algn="l" rtl="0" eaLnBrk="1" fontAlgn="base" hangingPunct="1">
        <a:spcBef>
          <a:spcPct val="0"/>
        </a:spcBef>
        <a:spcAft>
          <a:spcPct val="0"/>
        </a:spcAft>
        <a:defRPr sz="3200">
          <a:solidFill>
            <a:schemeClr val="tx1"/>
          </a:solidFill>
          <a:latin typeface="Calibri" pitchFamily="34" charset="0"/>
        </a:defRPr>
      </a:lvl6pPr>
      <a:lvl7pPr marL="914400" algn="l" rtl="0" eaLnBrk="1" fontAlgn="base" hangingPunct="1">
        <a:spcBef>
          <a:spcPct val="0"/>
        </a:spcBef>
        <a:spcAft>
          <a:spcPct val="0"/>
        </a:spcAft>
        <a:defRPr sz="3200">
          <a:solidFill>
            <a:schemeClr val="tx1"/>
          </a:solidFill>
          <a:latin typeface="Calibri" pitchFamily="34" charset="0"/>
        </a:defRPr>
      </a:lvl7pPr>
      <a:lvl8pPr marL="1371600" algn="l" rtl="0" eaLnBrk="1" fontAlgn="base" hangingPunct="1">
        <a:spcBef>
          <a:spcPct val="0"/>
        </a:spcBef>
        <a:spcAft>
          <a:spcPct val="0"/>
        </a:spcAft>
        <a:defRPr sz="3200">
          <a:solidFill>
            <a:schemeClr val="tx1"/>
          </a:solidFill>
          <a:latin typeface="Calibri" pitchFamily="34" charset="0"/>
        </a:defRPr>
      </a:lvl8pPr>
      <a:lvl9pPr marL="1828800" algn="l" rtl="0" eaLnBrk="1" fontAlgn="base" hangingPunct="1">
        <a:spcBef>
          <a:spcPct val="0"/>
        </a:spcBef>
        <a:spcAft>
          <a:spcPct val="0"/>
        </a:spcAft>
        <a:defRPr sz="32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Wingdings" pitchFamily="2" charset="2"/>
        <a:buChar char="§"/>
        <a:defRPr sz="28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Contents for a Joint Success Plan (JSP)</a:t>
            </a:r>
          </a:p>
        </p:txBody>
      </p:sp>
      <p:sp>
        <p:nvSpPr>
          <p:cNvPr id="6" name="Content Placeholder 5"/>
          <p:cNvSpPr>
            <a:spLocks noGrp="1"/>
          </p:cNvSpPr>
          <p:nvPr>
            <p:ph idx="1"/>
          </p:nvPr>
        </p:nvSpPr>
        <p:spPr/>
        <p:txBody>
          <a:bodyPr>
            <a:normAutofit fontScale="85000" lnSpcReduction="20000"/>
          </a:bodyPr>
          <a:lstStyle/>
          <a:p>
            <a:r>
              <a:rPr lang="en-US" dirty="0"/>
              <a:t>Working with [“Vendor” Name]</a:t>
            </a:r>
          </a:p>
          <a:p>
            <a:pPr lvl="1"/>
            <a:r>
              <a:rPr lang="en-US" dirty="0"/>
              <a:t>Original reason for working together</a:t>
            </a:r>
          </a:p>
          <a:p>
            <a:pPr lvl="1"/>
            <a:r>
              <a:rPr lang="en-US" dirty="0"/>
              <a:t>Current utilization and ROI</a:t>
            </a:r>
          </a:p>
          <a:p>
            <a:pPr lvl="1"/>
            <a:r>
              <a:rPr lang="en-US" dirty="0"/>
              <a:t>[“Vendor” Name]’s strategic initiatives for coming year</a:t>
            </a:r>
          </a:p>
          <a:p>
            <a:r>
              <a:rPr lang="en-US" dirty="0"/>
              <a:t>Improvement planning</a:t>
            </a:r>
          </a:p>
          <a:p>
            <a:pPr lvl="1"/>
            <a:r>
              <a:rPr lang="en-US" dirty="0"/>
              <a:t>Progress since last period on objectives and goals</a:t>
            </a:r>
          </a:p>
          <a:p>
            <a:pPr lvl="1"/>
            <a:r>
              <a:rPr lang="en-US" dirty="0"/>
              <a:t>What’s working</a:t>
            </a:r>
          </a:p>
          <a:p>
            <a:pPr lvl="1"/>
            <a:r>
              <a:rPr lang="en-US" dirty="0"/>
              <a:t>What’s not working</a:t>
            </a:r>
          </a:p>
          <a:p>
            <a:pPr lvl="1"/>
            <a:r>
              <a:rPr lang="en-US" dirty="0"/>
              <a:t>Joint action plan</a:t>
            </a:r>
          </a:p>
          <a:p>
            <a:r>
              <a:rPr lang="en-US" dirty="0"/>
              <a:t>[“Vendor” Name] update</a:t>
            </a:r>
          </a:p>
          <a:p>
            <a:pPr lvl="1"/>
            <a:r>
              <a:rPr lang="en-US" dirty="0"/>
              <a:t>New capabilities</a:t>
            </a:r>
          </a:p>
          <a:p>
            <a:pPr lvl="1"/>
            <a:r>
              <a:rPr lang="en-US" dirty="0"/>
              <a:t>Announcements</a:t>
            </a:r>
          </a:p>
          <a:p>
            <a:pPr lvl="1"/>
            <a:r>
              <a:rPr lang="en-US" dirty="0"/>
              <a:t>Roadmap</a:t>
            </a:r>
          </a:p>
        </p:txBody>
      </p:sp>
    </p:spTree>
    <p:extLst>
      <p:ext uri="{BB962C8B-B14F-4D97-AF65-F5344CB8AC3E}">
        <p14:creationId xmlns:p14="http://schemas.microsoft.com/office/powerpoint/2010/main" val="2835911132"/>
      </p:ext>
    </p:extLst>
  </p:cSld>
  <p:clrMapOvr>
    <a:masterClrMapping/>
  </p:clrMapOvr>
  <p:transition advClick="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600" dirty="0"/>
              <a:t>Overall Results</a:t>
            </a:r>
          </a:p>
        </p:txBody>
      </p:sp>
      <p:pic>
        <p:nvPicPr>
          <p:cNvPr id="65" name="Picture 64"/>
          <p:cNvPicPr>
            <a:picLocks noChangeAspect="1"/>
          </p:cNvPicPr>
          <p:nvPr/>
        </p:nvPicPr>
        <p:blipFill rotWithShape="1">
          <a:blip r:embed="rId3" cstate="print">
            <a:extLst>
              <a:ext uri="{28A0092B-C50C-407E-A947-70E740481C1C}">
                <a14:useLocalDpi xmlns:a14="http://schemas.microsoft.com/office/drawing/2010/main" val="0"/>
              </a:ext>
            </a:extLst>
          </a:blip>
          <a:srcRect l="13829"/>
          <a:stretch/>
        </p:blipFill>
        <p:spPr>
          <a:xfrm>
            <a:off x="4335655" y="365413"/>
            <a:ext cx="4265963" cy="4726745"/>
          </a:xfrm>
          <a:prstGeom prst="rect">
            <a:avLst/>
          </a:prstGeom>
        </p:spPr>
      </p:pic>
      <p:sp>
        <p:nvSpPr>
          <p:cNvPr id="3" name="TextBox 2"/>
          <p:cNvSpPr txBox="1"/>
          <p:nvPr/>
        </p:nvSpPr>
        <p:spPr>
          <a:xfrm>
            <a:off x="387928" y="1343891"/>
            <a:ext cx="3609109" cy="193899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dirty="0"/>
              <a:t>This chart is meant to provide an overview by showing the sentiment of KEY contacts within the account</a:t>
            </a:r>
          </a:p>
        </p:txBody>
      </p:sp>
      <p:sp>
        <p:nvSpPr>
          <p:cNvPr id="6" name="Rectangle 5"/>
          <p:cNvSpPr/>
          <p:nvPr/>
        </p:nvSpPr>
        <p:spPr>
          <a:xfrm rot="20700000">
            <a:off x="360505" y="4230410"/>
            <a:ext cx="4266760" cy="1546577"/>
          </a:xfrm>
          <a:prstGeom prst="rect">
            <a:avLst/>
          </a:prstGeom>
          <a:solidFill>
            <a:schemeClr val="bg1"/>
          </a:solidFill>
        </p:spPr>
        <p:txBody>
          <a:bodyPr wrap="square" lIns="68580" tIns="34290" rIns="68580" bIns="34290">
            <a:spAutoFit/>
          </a:bodyPr>
          <a:lstStyle/>
          <a:p>
            <a:pPr algn="ctr"/>
            <a:r>
              <a:rPr lang="en-US" sz="3200" b="1" dirty="0">
                <a:ln w="22225">
                  <a:solidFill>
                    <a:schemeClr val="accent2"/>
                  </a:solidFill>
                  <a:prstDash val="solid"/>
                </a:ln>
              </a:rPr>
              <a:t>PLACEHOLDER:</a:t>
            </a:r>
            <a:br>
              <a:rPr lang="en-US" sz="3200" b="1" dirty="0">
                <a:ln w="22225">
                  <a:solidFill>
                    <a:schemeClr val="accent2"/>
                  </a:solidFill>
                  <a:prstDash val="solid"/>
                </a:ln>
              </a:rPr>
            </a:br>
            <a:r>
              <a:rPr lang="en-US" sz="3200" b="1" dirty="0">
                <a:ln w="22225">
                  <a:solidFill>
                    <a:schemeClr val="accent2"/>
                  </a:solidFill>
                  <a:prstDash val="solid"/>
                </a:ln>
              </a:rPr>
              <a:t>PULL CHART FROM </a:t>
            </a:r>
            <a:br>
              <a:rPr lang="en-US" sz="3200" b="1" dirty="0">
                <a:ln w="22225">
                  <a:solidFill>
                    <a:schemeClr val="accent2"/>
                  </a:solidFill>
                  <a:prstDash val="solid"/>
                </a:ln>
              </a:rPr>
            </a:br>
            <a:r>
              <a:rPr lang="en-US" sz="3200" b="1" dirty="0">
                <a:ln w="22225">
                  <a:solidFill>
                    <a:schemeClr val="accent2"/>
                  </a:solidFill>
                  <a:prstDash val="solid"/>
                </a:ln>
              </a:rPr>
              <a:t>TOPBOX</a:t>
            </a:r>
          </a:p>
        </p:txBody>
      </p:sp>
    </p:spTree>
    <p:extLst>
      <p:ext uri="{BB962C8B-B14F-4D97-AF65-F5344CB8AC3E}">
        <p14:creationId xmlns:p14="http://schemas.microsoft.com/office/powerpoint/2010/main" val="13461564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600" dirty="0"/>
              <a:t>High and Low Performing Areas</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61231" y="1191491"/>
            <a:ext cx="5479256" cy="3652838"/>
          </a:xfrm>
          <a:prstGeom prst="rect">
            <a:avLst/>
          </a:prstGeom>
        </p:spPr>
      </p:pic>
      <p:sp>
        <p:nvSpPr>
          <p:cNvPr id="6" name="Rectangle 5"/>
          <p:cNvSpPr/>
          <p:nvPr/>
        </p:nvSpPr>
        <p:spPr>
          <a:xfrm rot="20700000">
            <a:off x="360505" y="4230410"/>
            <a:ext cx="4266760" cy="1546577"/>
          </a:xfrm>
          <a:prstGeom prst="rect">
            <a:avLst/>
          </a:prstGeom>
          <a:solidFill>
            <a:schemeClr val="bg1"/>
          </a:solidFill>
        </p:spPr>
        <p:txBody>
          <a:bodyPr wrap="square" lIns="68580" tIns="34290" rIns="68580" bIns="34290">
            <a:spAutoFit/>
          </a:bodyPr>
          <a:lstStyle/>
          <a:p>
            <a:pPr algn="ctr"/>
            <a:r>
              <a:rPr lang="en-US" sz="3200" b="1" dirty="0">
                <a:ln w="22225">
                  <a:solidFill>
                    <a:schemeClr val="accent2"/>
                  </a:solidFill>
                  <a:prstDash val="solid"/>
                </a:ln>
              </a:rPr>
              <a:t>PLACEHOLDER:</a:t>
            </a:r>
            <a:br>
              <a:rPr lang="en-US" sz="3200" b="1" dirty="0">
                <a:ln w="22225">
                  <a:solidFill>
                    <a:schemeClr val="accent2"/>
                  </a:solidFill>
                  <a:prstDash val="solid"/>
                </a:ln>
              </a:rPr>
            </a:br>
            <a:r>
              <a:rPr lang="en-US" sz="3200" b="1" dirty="0">
                <a:ln w="22225">
                  <a:solidFill>
                    <a:schemeClr val="accent2"/>
                  </a:solidFill>
                  <a:prstDash val="solid"/>
                </a:ln>
              </a:rPr>
              <a:t>PULL CHART FROM </a:t>
            </a:r>
            <a:br>
              <a:rPr lang="en-US" sz="3200" b="1" dirty="0">
                <a:ln w="22225">
                  <a:solidFill>
                    <a:schemeClr val="accent2"/>
                  </a:solidFill>
                  <a:prstDash val="solid"/>
                </a:ln>
              </a:rPr>
            </a:br>
            <a:r>
              <a:rPr lang="en-US" sz="3200" b="1" dirty="0">
                <a:ln w="22225">
                  <a:solidFill>
                    <a:schemeClr val="accent2"/>
                  </a:solidFill>
                  <a:prstDash val="solid"/>
                </a:ln>
              </a:rPr>
              <a:t>TOPBOX</a:t>
            </a:r>
          </a:p>
        </p:txBody>
      </p:sp>
      <p:sp>
        <p:nvSpPr>
          <p:cNvPr id="7" name="TextBox 6"/>
          <p:cNvSpPr txBox="1"/>
          <p:nvPr/>
        </p:nvSpPr>
        <p:spPr>
          <a:xfrm>
            <a:off x="128504" y="1191491"/>
            <a:ext cx="3042258" cy="193899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dirty="0"/>
              <a:t>What seems to be working well and not working well within the account, compare to similar accounts?</a:t>
            </a:r>
          </a:p>
        </p:txBody>
      </p:sp>
    </p:spTree>
    <p:extLst>
      <p:ext uri="{BB962C8B-B14F-4D97-AF65-F5344CB8AC3E}">
        <p14:creationId xmlns:p14="http://schemas.microsoft.com/office/powerpoint/2010/main" val="3604199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a:lstStyle/>
          <a:p>
            <a:pPr algn="l"/>
            <a:r>
              <a:rPr lang="en-US" sz="3600" dirty="0"/>
              <a:t>“Relationship Ladder”</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70761" y="1442389"/>
            <a:ext cx="5870954" cy="3913970"/>
          </a:xfrm>
          <a:prstGeom prst="rect">
            <a:avLst/>
          </a:prstGeom>
        </p:spPr>
      </p:pic>
      <p:sp>
        <p:nvSpPr>
          <p:cNvPr id="5" name="TextBox 4"/>
          <p:cNvSpPr txBox="1"/>
          <p:nvPr/>
        </p:nvSpPr>
        <p:spPr>
          <a:xfrm>
            <a:off x="128504" y="1191491"/>
            <a:ext cx="3042258" cy="156966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dirty="0"/>
              <a:t>Do the key contacts in the account want more out of the relationship?  </a:t>
            </a:r>
          </a:p>
        </p:txBody>
      </p:sp>
      <p:sp>
        <p:nvSpPr>
          <p:cNvPr id="6" name="Rectangle 5"/>
          <p:cNvSpPr/>
          <p:nvPr/>
        </p:nvSpPr>
        <p:spPr>
          <a:xfrm rot="20700000">
            <a:off x="360505" y="4230410"/>
            <a:ext cx="4266760" cy="1546577"/>
          </a:xfrm>
          <a:prstGeom prst="rect">
            <a:avLst/>
          </a:prstGeom>
          <a:solidFill>
            <a:schemeClr val="bg1"/>
          </a:solidFill>
        </p:spPr>
        <p:txBody>
          <a:bodyPr wrap="square" lIns="68580" tIns="34290" rIns="68580" bIns="34290">
            <a:spAutoFit/>
          </a:bodyPr>
          <a:lstStyle/>
          <a:p>
            <a:pPr algn="ctr"/>
            <a:r>
              <a:rPr lang="en-US" sz="3200" b="1" dirty="0">
                <a:ln w="22225">
                  <a:solidFill>
                    <a:schemeClr val="accent2"/>
                  </a:solidFill>
                  <a:prstDash val="solid"/>
                </a:ln>
              </a:rPr>
              <a:t>PLACEHOLDER:</a:t>
            </a:r>
            <a:br>
              <a:rPr lang="en-US" sz="3200" b="1" dirty="0">
                <a:ln w="22225">
                  <a:solidFill>
                    <a:schemeClr val="accent2"/>
                  </a:solidFill>
                  <a:prstDash val="solid"/>
                </a:ln>
              </a:rPr>
            </a:br>
            <a:r>
              <a:rPr lang="en-US" sz="3200" b="1" dirty="0">
                <a:ln w="22225">
                  <a:solidFill>
                    <a:schemeClr val="accent2"/>
                  </a:solidFill>
                  <a:prstDash val="solid"/>
                </a:ln>
              </a:rPr>
              <a:t>PULL CHART FROM </a:t>
            </a:r>
            <a:br>
              <a:rPr lang="en-US" sz="3200" b="1" dirty="0">
                <a:ln w="22225">
                  <a:solidFill>
                    <a:schemeClr val="accent2"/>
                  </a:solidFill>
                  <a:prstDash val="solid"/>
                </a:ln>
              </a:rPr>
            </a:br>
            <a:r>
              <a:rPr lang="en-US" sz="3200" b="1" dirty="0">
                <a:ln w="22225">
                  <a:solidFill>
                    <a:schemeClr val="accent2"/>
                  </a:solidFill>
                  <a:prstDash val="solid"/>
                </a:ln>
              </a:rPr>
              <a:t>TOPBOX</a:t>
            </a:r>
          </a:p>
        </p:txBody>
      </p:sp>
    </p:spTree>
    <p:extLst>
      <p:ext uri="{BB962C8B-B14F-4D97-AF65-F5344CB8AC3E}">
        <p14:creationId xmlns:p14="http://schemas.microsoft.com/office/powerpoint/2010/main" val="907171068"/>
      </p:ext>
    </p:extLst>
  </p:cSld>
  <p:clrMapOvr>
    <a:masterClrMapping/>
  </p:clrMapOvr>
  <p:transition advClick="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5"/>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GB" sz="2800" b="1" dirty="0"/>
              <a:t>Document What Works with the Account</a:t>
            </a:r>
          </a:p>
        </p:txBody>
      </p:sp>
      <p:sp>
        <p:nvSpPr>
          <p:cNvPr id="73731" name="Rectangle 3"/>
          <p:cNvSpPr>
            <a:spLocks noGrp="1" noChangeArrowheads="1"/>
          </p:cNvSpPr>
          <p:nvPr>
            <p:ph idx="4294967295"/>
          </p:nvPr>
        </p:nvSpPr>
        <p:spPr bwMode="auto">
          <a:xfrm>
            <a:off x="5178448" y="1524000"/>
            <a:ext cx="3557587" cy="4495800"/>
          </a:xfrm>
          <a:noFill/>
          <a:ln>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595313" indent="-595313">
              <a:buFont typeface="Wingdings" pitchFamily="2" charset="2"/>
              <a:buNone/>
            </a:pPr>
            <a:r>
              <a:rPr lang="en-US" sz="1800" b="1" u="sng" dirty="0"/>
              <a:t>Client Observations</a:t>
            </a:r>
          </a:p>
          <a:p>
            <a:pPr marL="595313" indent="-595313">
              <a:buFont typeface="Wingdings" pitchFamily="2" charset="2"/>
              <a:buNone/>
            </a:pPr>
            <a:r>
              <a:rPr lang="en-US" sz="1400" dirty="0"/>
              <a:t>(What does the client think are the most successful aspects of the relationship)</a:t>
            </a:r>
            <a:endParaRPr lang="en-US" sz="1600" u="sng" dirty="0"/>
          </a:p>
        </p:txBody>
      </p:sp>
      <p:sp>
        <p:nvSpPr>
          <p:cNvPr id="835588" name="Rectangle 4"/>
          <p:cNvSpPr>
            <a:spLocks noChangeArrowheads="1"/>
          </p:cNvSpPr>
          <p:nvPr/>
        </p:nvSpPr>
        <p:spPr bwMode="auto">
          <a:xfrm>
            <a:off x="542925" y="1517650"/>
            <a:ext cx="4103688" cy="4460875"/>
          </a:xfrm>
          <a:prstGeom prst="rect">
            <a:avLst/>
          </a:prstGeom>
          <a:noFill/>
          <a:ln w="9525">
            <a:solidFill>
              <a:schemeClr val="tx1"/>
            </a:solidFill>
            <a:miter lim="800000"/>
            <a:headEnd/>
            <a:tailEnd/>
          </a:ln>
          <a:effectLst/>
        </p:spPr>
        <p:txBody>
          <a:bodyPr/>
          <a:lstStyle/>
          <a:p>
            <a:pPr marL="285750" indent="-285750">
              <a:spcBef>
                <a:spcPct val="20000"/>
              </a:spcBef>
              <a:buClr>
                <a:schemeClr val="accent1"/>
              </a:buClr>
              <a:buFont typeface="Wingdings" pitchFamily="2" charset="2"/>
              <a:buNone/>
              <a:defRPr/>
            </a:pPr>
            <a:r>
              <a:rPr lang="en-US" b="1" u="sng" dirty="0">
                <a:latin typeface="+mj-lt"/>
              </a:rPr>
              <a:t>INTERNAL Observations</a:t>
            </a:r>
          </a:p>
          <a:p>
            <a:pPr marL="285750" indent="-285750">
              <a:spcBef>
                <a:spcPct val="20000"/>
              </a:spcBef>
              <a:buClr>
                <a:schemeClr val="accent1"/>
              </a:buClr>
              <a:buFont typeface="Wingdings" pitchFamily="2" charset="2"/>
              <a:buNone/>
              <a:defRPr/>
            </a:pPr>
            <a:r>
              <a:rPr lang="en-US" sz="1400" dirty="0"/>
              <a:t>(“Draft” of your ideas as to what you think is working well.  This needs to be validated by the client in your joint account review meeting)</a:t>
            </a:r>
          </a:p>
        </p:txBody>
      </p:sp>
      <p:sp>
        <p:nvSpPr>
          <p:cNvPr id="5" name="Rectangle 4"/>
          <p:cNvSpPr/>
          <p:nvPr/>
        </p:nvSpPr>
        <p:spPr>
          <a:xfrm>
            <a:off x="1581502" y="2967335"/>
            <a:ext cx="5980996" cy="923330"/>
          </a:xfrm>
          <a:prstGeom prst="rect">
            <a:avLst/>
          </a:prstGeom>
          <a:noFill/>
        </p:spPr>
        <p:txBody>
          <a:bodyPr wrap="none">
            <a:spAutoFit/>
          </a:bodyPr>
          <a:lstStyle/>
          <a:p>
            <a:pPr algn="ctr">
              <a:defRPr/>
            </a:pPr>
            <a:r>
              <a:rPr lang="en-US" sz="54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Meeting Template</a:t>
            </a:r>
          </a:p>
        </p:txBody>
      </p:sp>
    </p:spTree>
    <p:extLst>
      <p:ext uri="{BB962C8B-B14F-4D97-AF65-F5344CB8AC3E}">
        <p14:creationId xmlns:p14="http://schemas.microsoft.com/office/powerpoint/2010/main" val="28578409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5"/>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GB" sz="2800" b="1" dirty="0"/>
              <a:t>Identify Opportunities for Improvement with the Account</a:t>
            </a:r>
          </a:p>
        </p:txBody>
      </p:sp>
      <p:sp>
        <p:nvSpPr>
          <p:cNvPr id="74755" name="Rectangle 3"/>
          <p:cNvSpPr>
            <a:spLocks noGrp="1" noChangeArrowheads="1"/>
          </p:cNvSpPr>
          <p:nvPr>
            <p:ph idx="4294967295"/>
          </p:nvPr>
        </p:nvSpPr>
        <p:spPr bwMode="auto">
          <a:xfrm>
            <a:off x="5094581" y="1500188"/>
            <a:ext cx="3725862" cy="4495800"/>
          </a:xfrm>
          <a:noFill/>
          <a:ln>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595313" indent="-595313">
              <a:buFont typeface="Wingdings" pitchFamily="2" charset="2"/>
              <a:buNone/>
            </a:pPr>
            <a:r>
              <a:rPr lang="en-US" sz="1800" b="1" u="sng" dirty="0"/>
              <a:t>Client Observations</a:t>
            </a:r>
          </a:p>
          <a:p>
            <a:pPr marL="595313" indent="-595313">
              <a:buFont typeface="Wingdings" pitchFamily="2" charset="2"/>
              <a:buNone/>
            </a:pPr>
            <a:r>
              <a:rPr lang="en-US" sz="1400" dirty="0"/>
              <a:t>(What are the areas that the client  believes need to be addressed in order to improve their success?)</a:t>
            </a:r>
          </a:p>
          <a:p>
            <a:pPr marL="595313" indent="-595313">
              <a:buFont typeface="Wingdings" pitchFamily="2" charset="2"/>
              <a:buNone/>
            </a:pPr>
            <a:endParaRPr lang="en-US" sz="1400" u="sng" dirty="0"/>
          </a:p>
          <a:p>
            <a:pPr marL="595313" indent="-595313">
              <a:buFont typeface="Wingdings" pitchFamily="2" charset="2"/>
              <a:buNone/>
            </a:pPr>
            <a:r>
              <a:rPr lang="en-US" sz="1400" dirty="0"/>
              <a:t>Rank order each item in order of priority.</a:t>
            </a:r>
            <a:endParaRPr lang="en-US" sz="1600" dirty="0"/>
          </a:p>
        </p:txBody>
      </p:sp>
      <p:sp>
        <p:nvSpPr>
          <p:cNvPr id="835588" name="Rectangle 4"/>
          <p:cNvSpPr>
            <a:spLocks noChangeArrowheads="1"/>
          </p:cNvSpPr>
          <p:nvPr/>
        </p:nvSpPr>
        <p:spPr bwMode="auto">
          <a:xfrm>
            <a:off x="349250" y="1485900"/>
            <a:ext cx="4103688" cy="4524375"/>
          </a:xfrm>
          <a:prstGeom prst="rect">
            <a:avLst/>
          </a:prstGeom>
          <a:noFill/>
          <a:ln w="9525">
            <a:solidFill>
              <a:schemeClr val="tx1"/>
            </a:solidFill>
            <a:miter lim="800000"/>
            <a:headEnd/>
            <a:tailEnd/>
          </a:ln>
          <a:effectLst/>
        </p:spPr>
        <p:txBody>
          <a:bodyPr/>
          <a:lstStyle/>
          <a:p>
            <a:pPr marL="285750" indent="-285750">
              <a:spcBef>
                <a:spcPct val="20000"/>
              </a:spcBef>
              <a:buClr>
                <a:schemeClr val="accent1"/>
              </a:buClr>
              <a:buFont typeface="Wingdings" pitchFamily="2" charset="2"/>
              <a:buNone/>
              <a:defRPr/>
            </a:pPr>
            <a:r>
              <a:rPr lang="en-US" b="1" u="sng" dirty="0">
                <a:latin typeface="+mj-lt"/>
              </a:rPr>
              <a:t>INTERNAL Observations</a:t>
            </a:r>
          </a:p>
          <a:p>
            <a:pPr marL="285750" indent="-285750">
              <a:spcBef>
                <a:spcPct val="20000"/>
              </a:spcBef>
              <a:buClr>
                <a:schemeClr val="accent1"/>
              </a:buClr>
              <a:buFont typeface="Wingdings" pitchFamily="2" charset="2"/>
              <a:buNone/>
              <a:defRPr/>
            </a:pPr>
            <a:r>
              <a:rPr lang="en-US" sz="1400" dirty="0"/>
              <a:t>(”Draft” of areas that you believe are critical to be addressed.  Discuss and confirm these with priorities in your joint account review meeting with the client)</a:t>
            </a:r>
          </a:p>
        </p:txBody>
      </p:sp>
      <p:sp>
        <p:nvSpPr>
          <p:cNvPr id="5" name="Rectangle 4"/>
          <p:cNvSpPr/>
          <p:nvPr/>
        </p:nvSpPr>
        <p:spPr>
          <a:xfrm>
            <a:off x="1581502" y="2967335"/>
            <a:ext cx="5980996" cy="923330"/>
          </a:xfrm>
          <a:prstGeom prst="rect">
            <a:avLst/>
          </a:prstGeom>
          <a:noFill/>
        </p:spPr>
        <p:txBody>
          <a:bodyPr wrap="none">
            <a:spAutoFit/>
          </a:bodyPr>
          <a:lstStyle/>
          <a:p>
            <a:pPr algn="ctr">
              <a:defRPr/>
            </a:pPr>
            <a:r>
              <a:rPr lang="en-US" sz="54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Meeting Template</a:t>
            </a:r>
          </a:p>
        </p:txBody>
      </p:sp>
    </p:spTree>
    <p:extLst>
      <p:ext uri="{BB962C8B-B14F-4D97-AF65-F5344CB8AC3E}">
        <p14:creationId xmlns:p14="http://schemas.microsoft.com/office/powerpoint/2010/main" val="1925688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sz="2800" b="1" dirty="0"/>
              <a:t>Account Relationship Plan: Individual Contacts + Account Overall</a:t>
            </a:r>
          </a:p>
        </p:txBody>
      </p:sp>
      <p:sp>
        <p:nvSpPr>
          <p:cNvPr id="805891" name="Rectangle 3"/>
          <p:cNvSpPr>
            <a:spLocks noGrp="1" noChangeArrowheads="1"/>
          </p:cNvSpPr>
          <p:nvPr>
            <p:ph idx="4294967295"/>
          </p:nvPr>
        </p:nvSpPr>
        <p:spPr>
          <a:xfrm>
            <a:off x="-42863" y="1582738"/>
            <a:ext cx="9186863" cy="1135062"/>
          </a:xfrm>
        </p:spPr>
        <p:txBody>
          <a:bodyPr>
            <a:noAutofit/>
          </a:bodyPr>
          <a:lstStyle/>
          <a:p>
            <a:pPr>
              <a:lnSpc>
                <a:spcPct val="120000"/>
              </a:lnSpc>
              <a:spcBef>
                <a:spcPts val="0"/>
              </a:spcBef>
              <a:defRPr/>
            </a:pPr>
            <a:r>
              <a:rPr lang="en-US" sz="1400" dirty="0"/>
              <a:t>Look at the “Engagement Ladder” to see if they want an “upgrade in the relationship.  Discuss, “What does success look like?”</a:t>
            </a:r>
          </a:p>
          <a:p>
            <a:pPr>
              <a:lnSpc>
                <a:spcPct val="120000"/>
              </a:lnSpc>
              <a:spcBef>
                <a:spcPts val="0"/>
              </a:spcBef>
              <a:defRPr/>
            </a:pPr>
            <a:r>
              <a:rPr lang="en-US" sz="1400" dirty="0"/>
              <a:t>Review the detailed responses for all contacts that influence buying decisions</a:t>
            </a:r>
          </a:p>
          <a:p>
            <a:pPr>
              <a:lnSpc>
                <a:spcPct val="120000"/>
              </a:lnSpc>
              <a:spcBef>
                <a:spcPts val="0"/>
              </a:spcBef>
              <a:defRPr/>
            </a:pPr>
            <a:r>
              <a:rPr lang="en-US" sz="1400" dirty="0"/>
              <a:t>Work with others on the account team to get additional information on the contact and situation</a:t>
            </a:r>
          </a:p>
          <a:p>
            <a:pPr>
              <a:lnSpc>
                <a:spcPct val="120000"/>
              </a:lnSpc>
              <a:spcBef>
                <a:spcPts val="0"/>
              </a:spcBef>
              <a:defRPr/>
            </a:pPr>
            <a:r>
              <a:rPr lang="en-US" sz="1400" dirty="0"/>
              <a:t>Define a relationship plan to improve/leverage relationships with those people</a:t>
            </a:r>
          </a:p>
        </p:txBody>
      </p:sp>
      <p:graphicFrame>
        <p:nvGraphicFramePr>
          <p:cNvPr id="805963" name="Group 75"/>
          <p:cNvGraphicFramePr>
            <a:graphicFrameLocks noGrp="1"/>
          </p:cNvGraphicFramePr>
          <p:nvPr>
            <p:extLst>
              <p:ext uri="{D42A27DB-BD31-4B8C-83A1-F6EECF244321}">
                <p14:modId xmlns:p14="http://schemas.microsoft.com/office/powerpoint/2010/main" val="3812502044"/>
              </p:ext>
            </p:extLst>
          </p:nvPr>
        </p:nvGraphicFramePr>
        <p:xfrm>
          <a:off x="254000" y="3025005"/>
          <a:ext cx="8509000" cy="2825751"/>
        </p:xfrm>
        <a:graphic>
          <a:graphicData uri="http://schemas.openxmlformats.org/drawingml/2006/table">
            <a:tbl>
              <a:tblPr firstRow="1"/>
              <a:tblGrid>
                <a:gridCol w="1368323">
                  <a:extLst>
                    <a:ext uri="{9D8B030D-6E8A-4147-A177-3AD203B41FA5}">
                      <a16:colId xmlns:a16="http://schemas.microsoft.com/office/drawing/2014/main" val="20000"/>
                    </a:ext>
                  </a:extLst>
                </a:gridCol>
                <a:gridCol w="689077">
                  <a:extLst>
                    <a:ext uri="{9D8B030D-6E8A-4147-A177-3AD203B41FA5}">
                      <a16:colId xmlns:a16="http://schemas.microsoft.com/office/drawing/2014/main" val="20001"/>
                    </a:ext>
                  </a:extLst>
                </a:gridCol>
                <a:gridCol w="12319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314575">
                  <a:extLst>
                    <a:ext uri="{9D8B030D-6E8A-4147-A177-3AD203B41FA5}">
                      <a16:colId xmlns:a16="http://schemas.microsoft.com/office/drawing/2014/main" val="20004"/>
                    </a:ext>
                  </a:extLst>
                </a:gridCol>
                <a:gridCol w="1762125">
                  <a:extLst>
                    <a:ext uri="{9D8B030D-6E8A-4147-A177-3AD203B41FA5}">
                      <a16:colId xmlns:a16="http://schemas.microsoft.com/office/drawing/2014/main" val="20005"/>
                    </a:ext>
                  </a:extLst>
                </a:gridCol>
              </a:tblGrid>
              <a:tr h="475499">
                <a:tc>
                  <a:txBody>
                    <a:bodyPr/>
                    <a:lstStyle/>
                    <a:p>
                      <a:pPr marL="61913" marR="0" lvl="0" indent="-61913" algn="l" defTabSz="914400" rtl="0" eaLnBrk="1" fontAlgn="base" latinLnBrk="0" hangingPunct="1">
                        <a:lnSpc>
                          <a:spcPct val="90000"/>
                        </a:lnSpc>
                        <a:spcBef>
                          <a:spcPct val="20000"/>
                        </a:spcBef>
                        <a:spcAft>
                          <a:spcPct val="0"/>
                        </a:spcAft>
                        <a:buClr>
                          <a:schemeClr val="accent1"/>
                        </a:buClr>
                        <a:buSzTx/>
                        <a:buFont typeface="Wingdings" pitchFamily="2" charset="2"/>
                        <a:buNone/>
                        <a:tabLst/>
                      </a:pPr>
                      <a:r>
                        <a:rPr kumimoji="0" lang="en-US" sz="1400" b="0" i="0" u="none" strike="noStrike" cap="none" normalizeH="0" baseline="0" dirty="0">
                          <a:ln>
                            <a:noFill/>
                          </a:ln>
                          <a:solidFill>
                            <a:schemeClr val="bg1"/>
                          </a:solidFill>
                          <a:effectLst/>
                          <a:latin typeface="Franklin Gothic Medium" pitchFamily="34" charset="0"/>
                        </a:rPr>
                        <a:t>Name/Title</a:t>
                      </a:r>
                      <a:br>
                        <a:rPr kumimoji="0" lang="en-US" sz="1400" b="0" i="0" u="none" strike="noStrike" cap="none" normalizeH="0" baseline="0" dirty="0">
                          <a:ln>
                            <a:noFill/>
                          </a:ln>
                          <a:solidFill>
                            <a:schemeClr val="bg1"/>
                          </a:solidFill>
                          <a:effectLst/>
                          <a:latin typeface="Franklin Gothic Medium" pitchFamily="34" charset="0"/>
                        </a:rPr>
                      </a:br>
                      <a:r>
                        <a:rPr kumimoji="0" lang="en-US" sz="1400" b="0" i="0" u="none" strike="noStrike" cap="none" normalizeH="0" baseline="0" dirty="0">
                          <a:ln>
                            <a:noFill/>
                          </a:ln>
                          <a:solidFill>
                            <a:schemeClr val="bg1"/>
                          </a:solidFill>
                          <a:effectLst/>
                          <a:latin typeface="Franklin Gothic Medium" pitchFamily="34" charset="0"/>
                        </a:rPr>
                        <a:t>(or All Acct)</a:t>
                      </a:r>
                    </a:p>
                  </a:txBody>
                  <a:tcPr marT="45721" marB="45721"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a:noFill/>
                    </a:lnTlToBr>
                    <a:lnBlToTr>
                      <a:noFill/>
                    </a:lnBlToTr>
                    <a:solidFill>
                      <a:schemeClr val="accent4"/>
                    </a:solidFill>
                  </a:tcPr>
                </a:tc>
                <a:tc>
                  <a:txBody>
                    <a:bodyPr/>
                    <a:lstStyle/>
                    <a:p>
                      <a:pPr marL="61913" marR="0" lvl="0" indent="-61913" algn="l" defTabSz="914400" rtl="0" eaLnBrk="1" fontAlgn="base" latinLnBrk="0" hangingPunct="1">
                        <a:lnSpc>
                          <a:spcPct val="90000"/>
                        </a:lnSpc>
                        <a:spcBef>
                          <a:spcPct val="20000"/>
                        </a:spcBef>
                        <a:spcAft>
                          <a:spcPct val="0"/>
                        </a:spcAft>
                        <a:buClr>
                          <a:schemeClr val="accent1"/>
                        </a:buClr>
                        <a:buSzTx/>
                        <a:buFont typeface="Wingdings" pitchFamily="2" charset="2"/>
                        <a:buNone/>
                        <a:tabLst/>
                      </a:pPr>
                      <a:r>
                        <a:rPr kumimoji="0" lang="en-US" sz="1400" b="0" i="0" u="none" strike="noStrike" cap="none" normalizeH="0" baseline="0" dirty="0">
                          <a:ln>
                            <a:noFill/>
                          </a:ln>
                          <a:solidFill>
                            <a:schemeClr val="bg1"/>
                          </a:solidFill>
                          <a:effectLst/>
                          <a:latin typeface="Franklin Gothic Medium" pitchFamily="34" charset="0"/>
                        </a:rPr>
                        <a:t>Health</a:t>
                      </a:r>
                    </a:p>
                  </a:txBody>
                  <a:tcPr marT="45721" marB="45721"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a:noFill/>
                    </a:lnTlToBr>
                    <a:lnBlToTr>
                      <a:noFill/>
                    </a:lnBlToTr>
                    <a:solidFill>
                      <a:schemeClr val="accent4"/>
                    </a:solidFill>
                  </a:tcPr>
                </a:tc>
                <a:tc>
                  <a:txBody>
                    <a:bodyPr/>
                    <a:lstStyle/>
                    <a:p>
                      <a:pPr marL="61913" marR="0" lvl="0" indent="-61913" algn="l" defTabSz="914400" rtl="0" eaLnBrk="1" fontAlgn="base" latinLnBrk="0" hangingPunct="1">
                        <a:lnSpc>
                          <a:spcPct val="90000"/>
                        </a:lnSpc>
                        <a:spcBef>
                          <a:spcPct val="20000"/>
                        </a:spcBef>
                        <a:spcAft>
                          <a:spcPct val="0"/>
                        </a:spcAft>
                        <a:buClr>
                          <a:schemeClr val="accent1"/>
                        </a:buClr>
                        <a:buSzTx/>
                        <a:buFont typeface="Wingdings" pitchFamily="2" charset="2"/>
                        <a:buNone/>
                        <a:tabLst/>
                      </a:pPr>
                      <a:r>
                        <a:rPr kumimoji="0" lang="en-US" sz="1400" b="0" i="0" u="none" strike="noStrike" cap="none" normalizeH="0" baseline="0" dirty="0">
                          <a:ln>
                            <a:noFill/>
                          </a:ln>
                          <a:solidFill>
                            <a:schemeClr val="bg1"/>
                          </a:solidFill>
                          <a:effectLst/>
                          <a:latin typeface="Franklin Gothic Medium" pitchFamily="34" charset="0"/>
                        </a:rPr>
                        <a:t>Decision/ Influence</a:t>
                      </a:r>
                    </a:p>
                  </a:txBody>
                  <a:tcPr marT="45721" marB="45721"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a:noFill/>
                    </a:lnTlToBr>
                    <a:lnBlToTr>
                      <a:noFill/>
                    </a:lnBlToTr>
                    <a:solidFill>
                      <a:schemeClr val="accent4"/>
                    </a:solidFill>
                  </a:tcPr>
                </a:tc>
                <a:tc>
                  <a:txBody>
                    <a:bodyPr/>
                    <a:lstStyle/>
                    <a:p>
                      <a:pPr marL="61913" marR="0" lvl="0" indent="-61913" algn="l" defTabSz="914400" rtl="0" eaLnBrk="1" fontAlgn="base" latinLnBrk="0" hangingPunct="1">
                        <a:lnSpc>
                          <a:spcPct val="90000"/>
                        </a:lnSpc>
                        <a:spcBef>
                          <a:spcPct val="20000"/>
                        </a:spcBef>
                        <a:spcAft>
                          <a:spcPct val="0"/>
                        </a:spcAft>
                        <a:buClr>
                          <a:schemeClr val="accent1"/>
                        </a:buClr>
                        <a:buSzTx/>
                        <a:buFont typeface="Wingdings" pitchFamily="2" charset="2"/>
                        <a:buNone/>
                        <a:tabLst/>
                      </a:pPr>
                      <a:r>
                        <a:rPr kumimoji="0" lang="en-US" sz="1400" b="0" i="0" u="none" strike="noStrike" cap="none" normalizeH="0" baseline="0" dirty="0">
                          <a:ln>
                            <a:noFill/>
                          </a:ln>
                          <a:solidFill>
                            <a:schemeClr val="bg1"/>
                          </a:solidFill>
                          <a:effectLst/>
                          <a:latin typeface="Franklin Gothic Medium" pitchFamily="34" charset="0"/>
                        </a:rPr>
                        <a:t>Relationship owner</a:t>
                      </a:r>
                    </a:p>
                  </a:txBody>
                  <a:tcPr marT="45721" marB="45721"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a:noFill/>
                    </a:lnTlToBr>
                    <a:lnBlToTr>
                      <a:noFill/>
                    </a:lnBlToTr>
                    <a:solidFill>
                      <a:schemeClr val="accent4"/>
                    </a:solidFill>
                  </a:tcPr>
                </a:tc>
                <a:tc>
                  <a:txBody>
                    <a:bodyPr/>
                    <a:lstStyle/>
                    <a:p>
                      <a:pPr marL="61913" marR="0" lvl="0" indent="-61913" algn="l" defTabSz="914400" rtl="0" eaLnBrk="1" fontAlgn="base" latinLnBrk="0" hangingPunct="1">
                        <a:lnSpc>
                          <a:spcPct val="90000"/>
                        </a:lnSpc>
                        <a:spcBef>
                          <a:spcPct val="20000"/>
                        </a:spcBef>
                        <a:spcAft>
                          <a:spcPct val="0"/>
                        </a:spcAft>
                        <a:buClr>
                          <a:schemeClr val="accent1"/>
                        </a:buClr>
                        <a:buSzTx/>
                        <a:buFont typeface="Wingdings" pitchFamily="2" charset="2"/>
                        <a:buNone/>
                        <a:tabLst/>
                      </a:pPr>
                      <a:r>
                        <a:rPr kumimoji="0" lang="en-US" sz="1400" b="0" i="0" u="none" strike="noStrike" cap="none" normalizeH="0" baseline="0" dirty="0">
                          <a:ln>
                            <a:noFill/>
                          </a:ln>
                          <a:solidFill>
                            <a:schemeClr val="bg1"/>
                          </a:solidFill>
                          <a:effectLst/>
                          <a:latin typeface="Franklin Gothic Medium" pitchFamily="34" charset="0"/>
                        </a:rPr>
                        <a:t>Next Steps</a:t>
                      </a:r>
                    </a:p>
                  </a:txBody>
                  <a:tcPr marT="45721" marB="45721"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a:noFill/>
                    </a:lnTlToBr>
                    <a:lnBlToTr>
                      <a:noFill/>
                    </a:lnBlToTr>
                    <a:solidFill>
                      <a:schemeClr val="accent4"/>
                    </a:solidFill>
                  </a:tcPr>
                </a:tc>
                <a:tc>
                  <a:txBody>
                    <a:bodyPr/>
                    <a:lstStyle/>
                    <a:p>
                      <a:pPr marL="61913" marR="0" lvl="0" indent="-61913" algn="l" defTabSz="914400" rtl="0" eaLnBrk="1" fontAlgn="base" latinLnBrk="0" hangingPunct="1">
                        <a:lnSpc>
                          <a:spcPct val="90000"/>
                        </a:lnSpc>
                        <a:spcBef>
                          <a:spcPct val="20000"/>
                        </a:spcBef>
                        <a:spcAft>
                          <a:spcPct val="0"/>
                        </a:spcAft>
                        <a:buClr>
                          <a:schemeClr val="accent1"/>
                        </a:buClr>
                        <a:buSzTx/>
                        <a:buFont typeface="Wingdings" pitchFamily="2" charset="2"/>
                        <a:buNone/>
                        <a:tabLst/>
                      </a:pPr>
                      <a:r>
                        <a:rPr kumimoji="0" lang="en-US" sz="1400" b="0" i="0" u="none" strike="noStrike" cap="none" normalizeH="0" baseline="0" dirty="0">
                          <a:ln>
                            <a:noFill/>
                          </a:ln>
                          <a:solidFill>
                            <a:schemeClr val="bg1"/>
                          </a:solidFill>
                          <a:effectLst/>
                          <a:latin typeface="Franklin Gothic Medium" pitchFamily="34" charset="0"/>
                        </a:rPr>
                        <a:t>By When?</a:t>
                      </a:r>
                    </a:p>
                  </a:txBody>
                  <a:tcPr marT="45721" marB="45721"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a:noFill/>
                    </a:lnTlToBr>
                    <a:lnBlToTr>
                      <a:noFill/>
                    </a:lnBlToTr>
                    <a:solidFill>
                      <a:schemeClr val="accent4"/>
                    </a:solidFill>
                  </a:tcPr>
                </a:tc>
                <a:extLst>
                  <a:ext uri="{0D108BD9-81ED-4DB2-BD59-A6C34878D82A}">
                    <a16:rowId xmlns:a16="http://schemas.microsoft.com/office/drawing/2014/main" val="10000"/>
                  </a:ext>
                </a:extLst>
              </a:tr>
              <a:tr h="516648">
                <a:tc>
                  <a:txBody>
                    <a:bodyPr/>
                    <a:lstStyle/>
                    <a:p>
                      <a:pPr marL="61913" marR="0" lvl="0" indent="-61913" algn="l" defTabSz="914400" rtl="0" eaLnBrk="1" fontAlgn="base" latinLnBrk="0" hangingPunct="1">
                        <a:lnSpc>
                          <a:spcPct val="90000"/>
                        </a:lnSpc>
                        <a:spcBef>
                          <a:spcPct val="20000"/>
                        </a:spcBef>
                        <a:spcAft>
                          <a:spcPct val="0"/>
                        </a:spcAft>
                        <a:buClr>
                          <a:schemeClr val="accent1"/>
                        </a:buClr>
                        <a:buSzTx/>
                        <a:buFont typeface="Wingdings" pitchFamily="2" charset="2"/>
                        <a:buNone/>
                        <a:tabLst/>
                      </a:pPr>
                      <a:endParaRPr kumimoji="0" lang="en-US" sz="900" b="0" i="0" u="none" strike="noStrike" cap="none" normalizeH="0" baseline="0" dirty="0">
                        <a:ln>
                          <a:noFill/>
                        </a:ln>
                        <a:solidFill>
                          <a:schemeClr val="tx1"/>
                        </a:solidFill>
                        <a:effectLst/>
                        <a:latin typeface="Franklin Gothic Medium" pitchFamily="34" charset="0"/>
                      </a:endParaRPr>
                    </a:p>
                  </a:txBody>
                  <a:tcPr marT="45721" marB="45721"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a:noFill/>
                    </a:lnTlToBr>
                    <a:lnBlToTr>
                      <a:noFill/>
                    </a:lnBlToTr>
                    <a:noFill/>
                  </a:tcPr>
                </a:tc>
                <a:tc>
                  <a:txBody>
                    <a:bodyPr/>
                    <a:lstStyle/>
                    <a:p>
                      <a:pPr marL="61913" marR="0" lvl="0" indent="-61913" algn="l" defTabSz="914400" rtl="0" eaLnBrk="1" fontAlgn="base" latinLnBrk="0" hangingPunct="1">
                        <a:lnSpc>
                          <a:spcPct val="90000"/>
                        </a:lnSpc>
                        <a:spcBef>
                          <a:spcPct val="20000"/>
                        </a:spcBef>
                        <a:spcAft>
                          <a:spcPct val="0"/>
                        </a:spcAft>
                        <a:buClr>
                          <a:schemeClr val="accent1"/>
                        </a:buClr>
                        <a:buSzTx/>
                        <a:buFont typeface="Wingdings" pitchFamily="2" charset="2"/>
                        <a:buNone/>
                        <a:tabLst/>
                      </a:pPr>
                      <a:endParaRPr kumimoji="0" lang="en-US" sz="900" b="0" i="0" u="none" strike="noStrike" cap="none" normalizeH="0" baseline="0" dirty="0">
                        <a:ln>
                          <a:noFill/>
                        </a:ln>
                        <a:solidFill>
                          <a:schemeClr val="tx1"/>
                        </a:solidFill>
                        <a:effectLst/>
                        <a:latin typeface="Franklin Gothic Medium" pitchFamily="34" charset="0"/>
                      </a:endParaRPr>
                    </a:p>
                  </a:txBody>
                  <a:tcPr marT="45721" marB="45721"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a:noFill/>
                    </a:lnTlToBr>
                    <a:lnBlToTr>
                      <a:noFill/>
                    </a:lnBlToTr>
                    <a:noFill/>
                  </a:tcPr>
                </a:tc>
                <a:tc>
                  <a:txBody>
                    <a:bodyPr/>
                    <a:lstStyle/>
                    <a:p>
                      <a:pPr marL="61913" marR="0" lvl="0" indent="-61913" algn="l" defTabSz="914400" rtl="0" eaLnBrk="1" fontAlgn="base" latinLnBrk="0" hangingPunct="1">
                        <a:lnSpc>
                          <a:spcPct val="90000"/>
                        </a:lnSpc>
                        <a:spcBef>
                          <a:spcPct val="20000"/>
                        </a:spcBef>
                        <a:spcAft>
                          <a:spcPct val="0"/>
                        </a:spcAft>
                        <a:buClr>
                          <a:schemeClr val="accent1"/>
                        </a:buClr>
                        <a:buSzTx/>
                        <a:buFont typeface="Wingdings" pitchFamily="2" charset="2"/>
                        <a:buChar char="q"/>
                        <a:tabLst/>
                      </a:pPr>
                      <a:r>
                        <a:rPr kumimoji="0" lang="en-US" sz="900" b="0" i="0" u="none" strike="noStrike" cap="none" normalizeH="0" baseline="0" dirty="0">
                          <a:ln>
                            <a:noFill/>
                          </a:ln>
                          <a:solidFill>
                            <a:schemeClr val="tx1"/>
                          </a:solidFill>
                          <a:effectLst/>
                          <a:latin typeface="Franklin Gothic Medium" pitchFamily="34" charset="0"/>
                        </a:rPr>
                        <a:t>Decision Maker</a:t>
                      </a:r>
                    </a:p>
                    <a:p>
                      <a:pPr marL="61913" marR="0" lvl="0" indent="-61913" algn="l" defTabSz="914400" rtl="0" eaLnBrk="1" fontAlgn="base" latinLnBrk="0" hangingPunct="1">
                        <a:lnSpc>
                          <a:spcPct val="90000"/>
                        </a:lnSpc>
                        <a:spcBef>
                          <a:spcPct val="20000"/>
                        </a:spcBef>
                        <a:spcAft>
                          <a:spcPct val="0"/>
                        </a:spcAft>
                        <a:buClr>
                          <a:schemeClr val="accent1"/>
                        </a:buClr>
                        <a:buSzTx/>
                        <a:buFont typeface="Wingdings" pitchFamily="2" charset="2"/>
                        <a:buChar char="q"/>
                        <a:tabLst/>
                      </a:pPr>
                      <a:r>
                        <a:rPr kumimoji="0" lang="en-US" sz="900" b="0" i="0" u="none" strike="noStrike" cap="none" normalizeH="0" baseline="0" dirty="0">
                          <a:ln>
                            <a:noFill/>
                          </a:ln>
                          <a:solidFill>
                            <a:schemeClr val="tx1"/>
                          </a:solidFill>
                          <a:effectLst/>
                          <a:latin typeface="Franklin Gothic Medium" pitchFamily="34" charset="0"/>
                        </a:rPr>
                        <a:t>Influencer</a:t>
                      </a:r>
                    </a:p>
                    <a:p>
                      <a:pPr marL="61913" marR="0" lvl="0" indent="-61913" algn="l" defTabSz="914400" rtl="0" eaLnBrk="1" fontAlgn="base" latinLnBrk="0" hangingPunct="1">
                        <a:lnSpc>
                          <a:spcPct val="90000"/>
                        </a:lnSpc>
                        <a:spcBef>
                          <a:spcPct val="20000"/>
                        </a:spcBef>
                        <a:spcAft>
                          <a:spcPct val="0"/>
                        </a:spcAft>
                        <a:buClr>
                          <a:schemeClr val="accent1"/>
                        </a:buClr>
                        <a:buSzTx/>
                        <a:buFont typeface="Wingdings" pitchFamily="2" charset="2"/>
                        <a:buChar char="q"/>
                        <a:tabLst/>
                      </a:pPr>
                      <a:r>
                        <a:rPr kumimoji="0" lang="en-US" sz="900" b="0" i="0" u="none" strike="noStrike" cap="none" normalizeH="0" baseline="0" dirty="0">
                          <a:ln>
                            <a:noFill/>
                          </a:ln>
                          <a:solidFill>
                            <a:schemeClr val="tx1"/>
                          </a:solidFill>
                          <a:effectLst/>
                          <a:latin typeface="Franklin Gothic Medium" pitchFamily="34" charset="0"/>
                        </a:rPr>
                        <a:t>End User</a:t>
                      </a:r>
                    </a:p>
                  </a:txBody>
                  <a:tcPr marT="45721" marB="45721"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a:noFill/>
                    </a:lnTlToBr>
                    <a:lnBlToTr>
                      <a:noFill/>
                    </a:lnBlToTr>
                    <a:noFill/>
                  </a:tcPr>
                </a:tc>
                <a:tc>
                  <a:txBody>
                    <a:bodyPr/>
                    <a:lstStyle/>
                    <a:p>
                      <a:pPr marL="61913" marR="0" lvl="0" indent="-61913" algn="l" defTabSz="914400" rtl="0" eaLnBrk="1" fontAlgn="base" latinLnBrk="0" hangingPunct="1">
                        <a:lnSpc>
                          <a:spcPct val="90000"/>
                        </a:lnSpc>
                        <a:spcBef>
                          <a:spcPct val="20000"/>
                        </a:spcBef>
                        <a:spcAft>
                          <a:spcPct val="0"/>
                        </a:spcAft>
                        <a:buClr>
                          <a:schemeClr val="accent1"/>
                        </a:buClr>
                        <a:buSzTx/>
                        <a:buFont typeface="Wingdings" pitchFamily="2" charset="2"/>
                        <a:buNone/>
                        <a:tabLst/>
                      </a:pPr>
                      <a:endParaRPr kumimoji="0" lang="en-US" sz="900" b="0" i="0" u="none" strike="noStrike" cap="none" normalizeH="0" baseline="0" dirty="0">
                        <a:ln>
                          <a:noFill/>
                        </a:ln>
                        <a:solidFill>
                          <a:schemeClr val="tx1"/>
                        </a:solidFill>
                        <a:effectLst/>
                        <a:latin typeface="Franklin Gothic Medium" pitchFamily="34" charset="0"/>
                      </a:endParaRPr>
                    </a:p>
                  </a:txBody>
                  <a:tcPr marT="45721" marB="45721"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a:noFill/>
                    </a:lnTlToBr>
                    <a:lnBlToTr>
                      <a:noFill/>
                    </a:lnBlToTr>
                    <a:noFill/>
                  </a:tcPr>
                </a:tc>
                <a:tc>
                  <a:txBody>
                    <a:bodyPr/>
                    <a:lstStyle/>
                    <a:p>
                      <a:pPr marL="61913" marR="0" lvl="0" indent="-61913" algn="l" defTabSz="914400" rtl="0" eaLnBrk="1" fontAlgn="base" latinLnBrk="0" hangingPunct="1">
                        <a:lnSpc>
                          <a:spcPct val="90000"/>
                        </a:lnSpc>
                        <a:spcBef>
                          <a:spcPct val="20000"/>
                        </a:spcBef>
                        <a:spcAft>
                          <a:spcPct val="0"/>
                        </a:spcAft>
                        <a:buClr>
                          <a:schemeClr val="accent1"/>
                        </a:buClr>
                        <a:buSzTx/>
                        <a:buFont typeface="Wingdings" pitchFamily="2" charset="2"/>
                        <a:buNone/>
                        <a:tabLst/>
                      </a:pPr>
                      <a:endParaRPr kumimoji="0" lang="en-US" sz="900" b="0" i="0" u="none" strike="noStrike" cap="none" normalizeH="0" baseline="0" dirty="0">
                        <a:ln>
                          <a:noFill/>
                        </a:ln>
                        <a:solidFill>
                          <a:schemeClr val="tx1"/>
                        </a:solidFill>
                        <a:effectLst/>
                        <a:latin typeface="Franklin Gothic Medium" pitchFamily="34" charset="0"/>
                      </a:endParaRPr>
                    </a:p>
                  </a:txBody>
                  <a:tcPr marT="45721" marB="45721"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a:noFill/>
                    </a:lnTlToBr>
                    <a:lnBlToTr>
                      <a:noFill/>
                    </a:lnBlToTr>
                    <a:noFill/>
                  </a:tcPr>
                </a:tc>
                <a:tc>
                  <a:txBody>
                    <a:bodyPr/>
                    <a:lstStyle/>
                    <a:p>
                      <a:pPr marL="61913" marR="0" lvl="0" indent="-61913" algn="l" defTabSz="914400" rtl="0" eaLnBrk="1" fontAlgn="base" latinLnBrk="0" hangingPunct="1">
                        <a:lnSpc>
                          <a:spcPct val="90000"/>
                        </a:lnSpc>
                        <a:spcBef>
                          <a:spcPct val="20000"/>
                        </a:spcBef>
                        <a:spcAft>
                          <a:spcPct val="0"/>
                        </a:spcAft>
                        <a:buClr>
                          <a:schemeClr val="accent1"/>
                        </a:buClr>
                        <a:buSzTx/>
                        <a:buFont typeface="Wingdings" pitchFamily="2" charset="2"/>
                        <a:buNone/>
                        <a:tabLst/>
                      </a:pPr>
                      <a:endParaRPr kumimoji="0" lang="en-US" sz="900" b="0" i="0" u="none" strike="noStrike" cap="none" normalizeH="0" baseline="0" dirty="0">
                        <a:ln>
                          <a:noFill/>
                        </a:ln>
                        <a:solidFill>
                          <a:schemeClr val="tx1"/>
                        </a:solidFill>
                        <a:effectLst/>
                        <a:latin typeface="Franklin Gothic Medium" pitchFamily="34" charset="0"/>
                      </a:endParaRPr>
                    </a:p>
                  </a:txBody>
                  <a:tcPr marT="45721" marB="45721"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7210">
                <a:tc>
                  <a:txBody>
                    <a:bodyPr/>
                    <a:lstStyle/>
                    <a:p>
                      <a:pPr marL="61913" marR="0" lvl="0" indent="-61913" algn="l" defTabSz="914400" rtl="0" eaLnBrk="1" fontAlgn="base" latinLnBrk="0" hangingPunct="1">
                        <a:lnSpc>
                          <a:spcPct val="90000"/>
                        </a:lnSpc>
                        <a:spcBef>
                          <a:spcPct val="20000"/>
                        </a:spcBef>
                        <a:spcAft>
                          <a:spcPct val="0"/>
                        </a:spcAft>
                        <a:buClr>
                          <a:schemeClr val="accent1"/>
                        </a:buClr>
                        <a:buSzTx/>
                        <a:buFont typeface="Wingdings" pitchFamily="2" charset="2"/>
                        <a:buNone/>
                        <a:tabLst/>
                      </a:pPr>
                      <a:endParaRPr kumimoji="0" lang="en-US" sz="900" b="0" i="0" u="none" strike="noStrike" cap="none" normalizeH="0" baseline="0" dirty="0">
                        <a:ln>
                          <a:noFill/>
                        </a:ln>
                        <a:solidFill>
                          <a:schemeClr val="tx1"/>
                        </a:solidFill>
                        <a:effectLst/>
                        <a:latin typeface="Franklin Gothic Medium" pitchFamily="34" charset="0"/>
                      </a:endParaRPr>
                    </a:p>
                  </a:txBody>
                  <a:tcPr marT="45721" marB="45721"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a:noFill/>
                    </a:lnTlToBr>
                    <a:lnBlToTr>
                      <a:noFill/>
                    </a:lnBlToTr>
                    <a:noFill/>
                  </a:tcPr>
                </a:tc>
                <a:tc>
                  <a:txBody>
                    <a:bodyPr/>
                    <a:lstStyle/>
                    <a:p>
                      <a:pPr marL="61913" marR="0" lvl="0" indent="-61913" algn="l" defTabSz="914400" rtl="0" eaLnBrk="1" fontAlgn="base" latinLnBrk="0" hangingPunct="1">
                        <a:lnSpc>
                          <a:spcPct val="90000"/>
                        </a:lnSpc>
                        <a:spcBef>
                          <a:spcPct val="20000"/>
                        </a:spcBef>
                        <a:spcAft>
                          <a:spcPct val="0"/>
                        </a:spcAft>
                        <a:buClr>
                          <a:schemeClr val="accent1"/>
                        </a:buClr>
                        <a:buSzTx/>
                        <a:buFont typeface="Wingdings" pitchFamily="2" charset="2"/>
                        <a:buNone/>
                        <a:tabLst/>
                      </a:pPr>
                      <a:endParaRPr kumimoji="0" lang="en-US" sz="900" b="0" i="0" u="none" strike="noStrike" cap="none" normalizeH="0" baseline="0" dirty="0">
                        <a:ln>
                          <a:noFill/>
                        </a:ln>
                        <a:solidFill>
                          <a:schemeClr val="tx1"/>
                        </a:solidFill>
                        <a:effectLst/>
                        <a:latin typeface="Franklin Gothic Medium" pitchFamily="34" charset="0"/>
                      </a:endParaRPr>
                    </a:p>
                  </a:txBody>
                  <a:tcPr marT="45721" marB="45721"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a:noFill/>
                    </a:lnTlToBr>
                    <a:lnBlToTr>
                      <a:noFill/>
                    </a:lnBlToTr>
                    <a:noFill/>
                  </a:tcPr>
                </a:tc>
                <a:tc>
                  <a:txBody>
                    <a:bodyPr/>
                    <a:lstStyle/>
                    <a:p>
                      <a:pPr marL="61913" marR="0" lvl="0" indent="-61913" algn="l" defTabSz="914400" rtl="0" eaLnBrk="1" fontAlgn="base" latinLnBrk="0" hangingPunct="1">
                        <a:lnSpc>
                          <a:spcPct val="90000"/>
                        </a:lnSpc>
                        <a:spcBef>
                          <a:spcPct val="20000"/>
                        </a:spcBef>
                        <a:spcAft>
                          <a:spcPct val="0"/>
                        </a:spcAft>
                        <a:buClr>
                          <a:schemeClr val="accent1"/>
                        </a:buClr>
                        <a:buSzTx/>
                        <a:buFont typeface="Wingdings" pitchFamily="2" charset="2"/>
                        <a:buNone/>
                        <a:tabLst/>
                      </a:pPr>
                      <a:endParaRPr kumimoji="0" lang="en-US" sz="900" b="0" i="0" u="none" strike="noStrike" cap="none" normalizeH="0" baseline="0" dirty="0">
                        <a:ln>
                          <a:noFill/>
                        </a:ln>
                        <a:solidFill>
                          <a:schemeClr val="tx1"/>
                        </a:solidFill>
                        <a:effectLst/>
                        <a:latin typeface="Franklin Gothic Medium" pitchFamily="34" charset="0"/>
                      </a:endParaRPr>
                    </a:p>
                  </a:txBody>
                  <a:tcPr marT="45721" marB="45721"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a:noFill/>
                    </a:lnTlToBr>
                    <a:lnBlToTr>
                      <a:noFill/>
                    </a:lnBlToTr>
                    <a:noFill/>
                  </a:tcPr>
                </a:tc>
                <a:tc>
                  <a:txBody>
                    <a:bodyPr/>
                    <a:lstStyle/>
                    <a:p>
                      <a:pPr marL="61913" marR="0" lvl="0" indent="-61913" algn="l" defTabSz="914400" rtl="0" eaLnBrk="1" fontAlgn="base" latinLnBrk="0" hangingPunct="1">
                        <a:lnSpc>
                          <a:spcPct val="90000"/>
                        </a:lnSpc>
                        <a:spcBef>
                          <a:spcPct val="20000"/>
                        </a:spcBef>
                        <a:spcAft>
                          <a:spcPct val="0"/>
                        </a:spcAft>
                        <a:buClr>
                          <a:schemeClr val="accent1"/>
                        </a:buClr>
                        <a:buSzTx/>
                        <a:buFont typeface="Wingdings" pitchFamily="2" charset="2"/>
                        <a:buNone/>
                        <a:tabLst/>
                      </a:pPr>
                      <a:endParaRPr kumimoji="0" lang="en-US" sz="900" b="0" i="0" u="none" strike="noStrike" cap="none" normalizeH="0" baseline="0" dirty="0">
                        <a:ln>
                          <a:noFill/>
                        </a:ln>
                        <a:solidFill>
                          <a:schemeClr val="tx1"/>
                        </a:solidFill>
                        <a:effectLst/>
                        <a:latin typeface="Franklin Gothic Medium" pitchFamily="34" charset="0"/>
                      </a:endParaRPr>
                    </a:p>
                  </a:txBody>
                  <a:tcPr marT="45721" marB="45721"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a:noFill/>
                    </a:lnTlToBr>
                    <a:lnBlToTr>
                      <a:noFill/>
                    </a:lnBlToTr>
                    <a:noFill/>
                  </a:tcPr>
                </a:tc>
                <a:tc>
                  <a:txBody>
                    <a:bodyPr/>
                    <a:lstStyle/>
                    <a:p>
                      <a:pPr marL="61913" marR="0" lvl="0" indent="-61913" algn="l" defTabSz="914400" rtl="0" eaLnBrk="1" fontAlgn="base" latinLnBrk="0" hangingPunct="1">
                        <a:lnSpc>
                          <a:spcPct val="90000"/>
                        </a:lnSpc>
                        <a:spcBef>
                          <a:spcPct val="20000"/>
                        </a:spcBef>
                        <a:spcAft>
                          <a:spcPct val="0"/>
                        </a:spcAft>
                        <a:buClr>
                          <a:schemeClr val="accent1"/>
                        </a:buClr>
                        <a:buSzTx/>
                        <a:buFont typeface="Wingdings" pitchFamily="2" charset="2"/>
                        <a:buNone/>
                        <a:tabLst/>
                      </a:pPr>
                      <a:endParaRPr kumimoji="0" lang="en-US" sz="900" b="0" i="0" u="none" strike="noStrike" cap="none" normalizeH="0" baseline="0" dirty="0">
                        <a:ln>
                          <a:noFill/>
                        </a:ln>
                        <a:solidFill>
                          <a:schemeClr val="tx1"/>
                        </a:solidFill>
                        <a:effectLst/>
                        <a:latin typeface="Franklin Gothic Medium" pitchFamily="34" charset="0"/>
                      </a:endParaRPr>
                    </a:p>
                  </a:txBody>
                  <a:tcPr marT="45721" marB="45721"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a:noFill/>
                    </a:lnTlToBr>
                    <a:lnBlToTr>
                      <a:noFill/>
                    </a:lnBlToTr>
                    <a:noFill/>
                  </a:tcPr>
                </a:tc>
                <a:tc>
                  <a:txBody>
                    <a:bodyPr/>
                    <a:lstStyle/>
                    <a:p>
                      <a:pPr marL="61913" marR="0" lvl="0" indent="-61913" algn="l" defTabSz="914400" rtl="0" eaLnBrk="1" fontAlgn="base" latinLnBrk="0" hangingPunct="1">
                        <a:lnSpc>
                          <a:spcPct val="90000"/>
                        </a:lnSpc>
                        <a:spcBef>
                          <a:spcPct val="20000"/>
                        </a:spcBef>
                        <a:spcAft>
                          <a:spcPct val="0"/>
                        </a:spcAft>
                        <a:buClr>
                          <a:schemeClr val="accent1"/>
                        </a:buClr>
                        <a:buSzTx/>
                        <a:buFont typeface="Wingdings" pitchFamily="2" charset="2"/>
                        <a:buNone/>
                        <a:tabLst/>
                      </a:pPr>
                      <a:endParaRPr kumimoji="0" lang="en-US" sz="900" b="0" i="0" u="none" strike="noStrike" cap="none" normalizeH="0" baseline="0" dirty="0">
                        <a:ln>
                          <a:noFill/>
                        </a:ln>
                        <a:solidFill>
                          <a:schemeClr val="tx1"/>
                        </a:solidFill>
                        <a:effectLst/>
                        <a:latin typeface="Franklin Gothic Medium" pitchFamily="34" charset="0"/>
                      </a:endParaRPr>
                    </a:p>
                  </a:txBody>
                  <a:tcPr marT="45721" marB="45721"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66735">
                <a:tc>
                  <a:txBody>
                    <a:bodyPr/>
                    <a:lstStyle/>
                    <a:p>
                      <a:pPr marL="61913" marR="0" lvl="0" indent="-61913" algn="l" defTabSz="914400" rtl="0" eaLnBrk="1" fontAlgn="base" latinLnBrk="0" hangingPunct="1">
                        <a:lnSpc>
                          <a:spcPct val="90000"/>
                        </a:lnSpc>
                        <a:spcBef>
                          <a:spcPct val="20000"/>
                        </a:spcBef>
                        <a:spcAft>
                          <a:spcPct val="0"/>
                        </a:spcAft>
                        <a:buClr>
                          <a:schemeClr val="accent1"/>
                        </a:buClr>
                        <a:buSzTx/>
                        <a:buFont typeface="Wingdings" pitchFamily="2" charset="2"/>
                        <a:buNone/>
                        <a:tabLst/>
                      </a:pPr>
                      <a:endParaRPr kumimoji="0" lang="en-US" sz="900" b="0" i="0" u="none" strike="noStrike" cap="none" normalizeH="0" baseline="0" dirty="0">
                        <a:ln>
                          <a:noFill/>
                        </a:ln>
                        <a:solidFill>
                          <a:schemeClr val="tx1"/>
                        </a:solidFill>
                        <a:effectLst/>
                        <a:latin typeface="Franklin Gothic Medium" pitchFamily="34" charset="0"/>
                      </a:endParaRPr>
                    </a:p>
                  </a:txBody>
                  <a:tcPr marT="45721" marB="45721"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a:noFill/>
                    </a:lnTlToBr>
                    <a:lnBlToTr>
                      <a:noFill/>
                    </a:lnBlToTr>
                    <a:noFill/>
                  </a:tcPr>
                </a:tc>
                <a:tc>
                  <a:txBody>
                    <a:bodyPr/>
                    <a:lstStyle/>
                    <a:p>
                      <a:pPr marL="61913" marR="0" lvl="0" indent="-61913" algn="l" defTabSz="914400" rtl="0" eaLnBrk="1" fontAlgn="base" latinLnBrk="0" hangingPunct="1">
                        <a:lnSpc>
                          <a:spcPct val="90000"/>
                        </a:lnSpc>
                        <a:spcBef>
                          <a:spcPct val="20000"/>
                        </a:spcBef>
                        <a:spcAft>
                          <a:spcPct val="0"/>
                        </a:spcAft>
                        <a:buClr>
                          <a:schemeClr val="accent1"/>
                        </a:buClr>
                        <a:buSzTx/>
                        <a:buFont typeface="Wingdings" pitchFamily="2" charset="2"/>
                        <a:buNone/>
                        <a:tabLst/>
                      </a:pPr>
                      <a:endParaRPr kumimoji="0" lang="en-US" sz="900" b="0" i="0" u="none" strike="noStrike" cap="none" normalizeH="0" baseline="0" dirty="0">
                        <a:ln>
                          <a:noFill/>
                        </a:ln>
                        <a:solidFill>
                          <a:schemeClr val="tx1"/>
                        </a:solidFill>
                        <a:effectLst/>
                        <a:latin typeface="Franklin Gothic Medium" pitchFamily="34" charset="0"/>
                      </a:endParaRPr>
                    </a:p>
                  </a:txBody>
                  <a:tcPr marT="45721" marB="45721"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a:noFill/>
                    </a:lnTlToBr>
                    <a:lnBlToTr>
                      <a:noFill/>
                    </a:lnBlToTr>
                    <a:noFill/>
                  </a:tcPr>
                </a:tc>
                <a:tc>
                  <a:txBody>
                    <a:bodyPr/>
                    <a:lstStyle/>
                    <a:p>
                      <a:pPr marL="61913" marR="0" lvl="0" indent="-61913" algn="l" defTabSz="914400" rtl="0" eaLnBrk="1" fontAlgn="base" latinLnBrk="0" hangingPunct="1">
                        <a:lnSpc>
                          <a:spcPct val="90000"/>
                        </a:lnSpc>
                        <a:spcBef>
                          <a:spcPct val="20000"/>
                        </a:spcBef>
                        <a:spcAft>
                          <a:spcPct val="0"/>
                        </a:spcAft>
                        <a:buClr>
                          <a:schemeClr val="accent1"/>
                        </a:buClr>
                        <a:buSzTx/>
                        <a:buFont typeface="Wingdings" pitchFamily="2" charset="2"/>
                        <a:buNone/>
                        <a:tabLst/>
                      </a:pPr>
                      <a:endParaRPr kumimoji="0" lang="en-US" sz="900" b="0" i="0" u="none" strike="noStrike" cap="none" normalizeH="0" baseline="0" dirty="0">
                        <a:ln>
                          <a:noFill/>
                        </a:ln>
                        <a:solidFill>
                          <a:schemeClr val="tx1"/>
                        </a:solidFill>
                        <a:effectLst/>
                        <a:latin typeface="Franklin Gothic Medium" pitchFamily="34" charset="0"/>
                      </a:endParaRPr>
                    </a:p>
                  </a:txBody>
                  <a:tcPr marT="45721" marB="45721"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a:noFill/>
                    </a:lnTlToBr>
                    <a:lnBlToTr>
                      <a:noFill/>
                    </a:lnBlToTr>
                    <a:noFill/>
                  </a:tcPr>
                </a:tc>
                <a:tc>
                  <a:txBody>
                    <a:bodyPr/>
                    <a:lstStyle/>
                    <a:p>
                      <a:pPr marL="61913" marR="0" lvl="0" indent="-61913" algn="l" defTabSz="914400" rtl="0" eaLnBrk="1" fontAlgn="base" latinLnBrk="0" hangingPunct="1">
                        <a:lnSpc>
                          <a:spcPct val="90000"/>
                        </a:lnSpc>
                        <a:spcBef>
                          <a:spcPct val="20000"/>
                        </a:spcBef>
                        <a:spcAft>
                          <a:spcPct val="0"/>
                        </a:spcAft>
                        <a:buClr>
                          <a:schemeClr val="accent1"/>
                        </a:buClr>
                        <a:buSzTx/>
                        <a:buFont typeface="Wingdings" pitchFamily="2" charset="2"/>
                        <a:buNone/>
                        <a:tabLst/>
                      </a:pPr>
                      <a:endParaRPr kumimoji="0" lang="en-US" sz="900" b="0" i="0" u="none" strike="noStrike" cap="none" normalizeH="0" baseline="0" dirty="0">
                        <a:ln>
                          <a:noFill/>
                        </a:ln>
                        <a:solidFill>
                          <a:schemeClr val="tx1"/>
                        </a:solidFill>
                        <a:effectLst/>
                        <a:latin typeface="Franklin Gothic Medium" pitchFamily="34" charset="0"/>
                      </a:endParaRPr>
                    </a:p>
                  </a:txBody>
                  <a:tcPr marT="45721" marB="45721"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a:noFill/>
                    </a:lnTlToBr>
                    <a:lnBlToTr>
                      <a:noFill/>
                    </a:lnBlToTr>
                    <a:noFill/>
                  </a:tcPr>
                </a:tc>
                <a:tc>
                  <a:txBody>
                    <a:bodyPr/>
                    <a:lstStyle/>
                    <a:p>
                      <a:pPr marL="61913" marR="0" lvl="0" indent="-61913" algn="l" defTabSz="914400" rtl="0" eaLnBrk="1" fontAlgn="base" latinLnBrk="0" hangingPunct="1">
                        <a:lnSpc>
                          <a:spcPct val="90000"/>
                        </a:lnSpc>
                        <a:spcBef>
                          <a:spcPct val="20000"/>
                        </a:spcBef>
                        <a:spcAft>
                          <a:spcPct val="0"/>
                        </a:spcAft>
                        <a:buClr>
                          <a:schemeClr val="accent1"/>
                        </a:buClr>
                        <a:buSzTx/>
                        <a:buFont typeface="Wingdings" pitchFamily="2" charset="2"/>
                        <a:buNone/>
                        <a:tabLst/>
                      </a:pPr>
                      <a:endParaRPr kumimoji="0" lang="en-US" sz="900" b="0" i="0" u="none" strike="noStrike" cap="none" normalizeH="0" baseline="0" dirty="0">
                        <a:ln>
                          <a:noFill/>
                        </a:ln>
                        <a:solidFill>
                          <a:schemeClr val="tx1"/>
                        </a:solidFill>
                        <a:effectLst/>
                        <a:latin typeface="Franklin Gothic Medium" pitchFamily="34" charset="0"/>
                      </a:endParaRPr>
                    </a:p>
                  </a:txBody>
                  <a:tcPr marT="45721" marB="45721"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a:noFill/>
                    </a:lnTlToBr>
                    <a:lnBlToTr>
                      <a:noFill/>
                    </a:lnBlToTr>
                    <a:noFill/>
                  </a:tcPr>
                </a:tc>
                <a:tc>
                  <a:txBody>
                    <a:bodyPr/>
                    <a:lstStyle/>
                    <a:p>
                      <a:pPr marL="61913" marR="0" lvl="0" indent="-61913" algn="l" defTabSz="914400" rtl="0" eaLnBrk="1" fontAlgn="base" latinLnBrk="0" hangingPunct="1">
                        <a:lnSpc>
                          <a:spcPct val="90000"/>
                        </a:lnSpc>
                        <a:spcBef>
                          <a:spcPct val="20000"/>
                        </a:spcBef>
                        <a:spcAft>
                          <a:spcPct val="0"/>
                        </a:spcAft>
                        <a:buClr>
                          <a:schemeClr val="accent1"/>
                        </a:buClr>
                        <a:buSzTx/>
                        <a:buFont typeface="Wingdings" pitchFamily="2" charset="2"/>
                        <a:buNone/>
                        <a:tabLst/>
                      </a:pPr>
                      <a:endParaRPr kumimoji="0" lang="en-US" sz="900" b="0" i="0" u="none" strike="noStrike" cap="none" normalizeH="0" baseline="0" dirty="0">
                        <a:ln>
                          <a:noFill/>
                        </a:ln>
                        <a:solidFill>
                          <a:schemeClr val="tx1"/>
                        </a:solidFill>
                        <a:effectLst/>
                        <a:latin typeface="Franklin Gothic Medium" pitchFamily="34" charset="0"/>
                      </a:endParaRPr>
                    </a:p>
                  </a:txBody>
                  <a:tcPr marT="45721" marB="45721"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73086">
                <a:tc>
                  <a:txBody>
                    <a:bodyPr/>
                    <a:lstStyle/>
                    <a:p>
                      <a:pPr marL="61913" marR="0" lvl="0" indent="-61913" algn="l" defTabSz="914400" rtl="0" eaLnBrk="1" fontAlgn="base" latinLnBrk="0" hangingPunct="1">
                        <a:lnSpc>
                          <a:spcPct val="90000"/>
                        </a:lnSpc>
                        <a:spcBef>
                          <a:spcPct val="20000"/>
                        </a:spcBef>
                        <a:spcAft>
                          <a:spcPct val="0"/>
                        </a:spcAft>
                        <a:buClr>
                          <a:schemeClr val="accent1"/>
                        </a:buClr>
                        <a:buSzTx/>
                        <a:buFont typeface="Wingdings" pitchFamily="2" charset="2"/>
                        <a:buNone/>
                        <a:tabLst/>
                      </a:pPr>
                      <a:endParaRPr kumimoji="0" lang="en-US" sz="900" b="0" i="0" u="none" strike="noStrike" cap="none" normalizeH="0" baseline="0" dirty="0">
                        <a:ln>
                          <a:noFill/>
                        </a:ln>
                        <a:solidFill>
                          <a:schemeClr val="tx1"/>
                        </a:solidFill>
                        <a:effectLst/>
                        <a:latin typeface="Franklin Gothic Medium" pitchFamily="34" charset="0"/>
                      </a:endParaRPr>
                    </a:p>
                  </a:txBody>
                  <a:tcPr marT="45721" marB="45721"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a:noFill/>
                    </a:lnTlToBr>
                    <a:lnBlToTr>
                      <a:noFill/>
                    </a:lnBlToTr>
                    <a:noFill/>
                  </a:tcPr>
                </a:tc>
                <a:tc>
                  <a:txBody>
                    <a:bodyPr/>
                    <a:lstStyle/>
                    <a:p>
                      <a:pPr marL="61913" marR="0" lvl="0" indent="-61913" algn="l" defTabSz="914400" rtl="0" eaLnBrk="1" fontAlgn="base" latinLnBrk="0" hangingPunct="1">
                        <a:lnSpc>
                          <a:spcPct val="90000"/>
                        </a:lnSpc>
                        <a:spcBef>
                          <a:spcPct val="20000"/>
                        </a:spcBef>
                        <a:spcAft>
                          <a:spcPct val="0"/>
                        </a:spcAft>
                        <a:buClr>
                          <a:schemeClr val="accent1"/>
                        </a:buClr>
                        <a:buSzTx/>
                        <a:buFont typeface="Wingdings" pitchFamily="2" charset="2"/>
                        <a:buNone/>
                        <a:tabLst/>
                      </a:pPr>
                      <a:endParaRPr kumimoji="0" lang="en-US" sz="900" b="0" i="0" u="none" strike="noStrike" cap="none" normalizeH="0" baseline="0" dirty="0">
                        <a:ln>
                          <a:noFill/>
                        </a:ln>
                        <a:solidFill>
                          <a:schemeClr val="tx1"/>
                        </a:solidFill>
                        <a:effectLst/>
                        <a:latin typeface="Franklin Gothic Medium" pitchFamily="34" charset="0"/>
                      </a:endParaRPr>
                    </a:p>
                  </a:txBody>
                  <a:tcPr marT="45721" marB="45721"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a:noFill/>
                    </a:lnTlToBr>
                    <a:lnBlToTr>
                      <a:noFill/>
                    </a:lnBlToTr>
                    <a:noFill/>
                  </a:tcPr>
                </a:tc>
                <a:tc>
                  <a:txBody>
                    <a:bodyPr/>
                    <a:lstStyle/>
                    <a:p>
                      <a:pPr marL="61913" marR="0" lvl="0" indent="-61913" algn="l" defTabSz="914400" rtl="0" eaLnBrk="1" fontAlgn="base" latinLnBrk="0" hangingPunct="1">
                        <a:lnSpc>
                          <a:spcPct val="90000"/>
                        </a:lnSpc>
                        <a:spcBef>
                          <a:spcPct val="20000"/>
                        </a:spcBef>
                        <a:spcAft>
                          <a:spcPct val="0"/>
                        </a:spcAft>
                        <a:buClr>
                          <a:schemeClr val="accent1"/>
                        </a:buClr>
                        <a:buSzTx/>
                        <a:buFont typeface="Wingdings" pitchFamily="2" charset="2"/>
                        <a:buNone/>
                        <a:tabLst/>
                      </a:pPr>
                      <a:endParaRPr kumimoji="0" lang="en-US" sz="900" b="0" i="0" u="none" strike="noStrike" cap="none" normalizeH="0" baseline="0" dirty="0">
                        <a:ln>
                          <a:noFill/>
                        </a:ln>
                        <a:solidFill>
                          <a:schemeClr val="tx1"/>
                        </a:solidFill>
                        <a:effectLst/>
                        <a:latin typeface="Franklin Gothic Medium" pitchFamily="34" charset="0"/>
                      </a:endParaRPr>
                    </a:p>
                  </a:txBody>
                  <a:tcPr marT="45721" marB="45721"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a:noFill/>
                    </a:lnTlToBr>
                    <a:lnBlToTr>
                      <a:noFill/>
                    </a:lnBlToTr>
                    <a:noFill/>
                  </a:tcPr>
                </a:tc>
                <a:tc>
                  <a:txBody>
                    <a:bodyPr/>
                    <a:lstStyle/>
                    <a:p>
                      <a:pPr marL="61913" marR="0" lvl="0" indent="-61913" algn="l" defTabSz="914400" rtl="0" eaLnBrk="1" fontAlgn="base" latinLnBrk="0" hangingPunct="1">
                        <a:lnSpc>
                          <a:spcPct val="90000"/>
                        </a:lnSpc>
                        <a:spcBef>
                          <a:spcPct val="20000"/>
                        </a:spcBef>
                        <a:spcAft>
                          <a:spcPct val="0"/>
                        </a:spcAft>
                        <a:buClr>
                          <a:schemeClr val="accent1"/>
                        </a:buClr>
                        <a:buSzTx/>
                        <a:buFont typeface="Wingdings" pitchFamily="2" charset="2"/>
                        <a:buNone/>
                        <a:tabLst/>
                      </a:pPr>
                      <a:endParaRPr kumimoji="0" lang="en-US" sz="900" b="0" i="0" u="none" strike="noStrike" cap="none" normalizeH="0" baseline="0" dirty="0">
                        <a:ln>
                          <a:noFill/>
                        </a:ln>
                        <a:solidFill>
                          <a:schemeClr val="tx1"/>
                        </a:solidFill>
                        <a:effectLst/>
                        <a:latin typeface="Franklin Gothic Medium" pitchFamily="34" charset="0"/>
                      </a:endParaRPr>
                    </a:p>
                  </a:txBody>
                  <a:tcPr marT="45721" marB="45721"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a:noFill/>
                    </a:lnTlToBr>
                    <a:lnBlToTr>
                      <a:noFill/>
                    </a:lnBlToTr>
                    <a:noFill/>
                  </a:tcPr>
                </a:tc>
                <a:tc>
                  <a:txBody>
                    <a:bodyPr/>
                    <a:lstStyle/>
                    <a:p>
                      <a:pPr marL="61913" marR="0" lvl="0" indent="-61913" algn="l" defTabSz="914400" rtl="0" eaLnBrk="1" fontAlgn="base" latinLnBrk="0" hangingPunct="1">
                        <a:lnSpc>
                          <a:spcPct val="90000"/>
                        </a:lnSpc>
                        <a:spcBef>
                          <a:spcPct val="20000"/>
                        </a:spcBef>
                        <a:spcAft>
                          <a:spcPct val="0"/>
                        </a:spcAft>
                        <a:buClr>
                          <a:schemeClr val="accent1"/>
                        </a:buClr>
                        <a:buSzTx/>
                        <a:buFont typeface="Wingdings" pitchFamily="2" charset="2"/>
                        <a:buNone/>
                        <a:tabLst/>
                      </a:pPr>
                      <a:endParaRPr kumimoji="0" lang="en-US" sz="900" b="0" i="0" u="none" strike="noStrike" cap="none" normalizeH="0" baseline="0" dirty="0">
                        <a:ln>
                          <a:noFill/>
                        </a:ln>
                        <a:solidFill>
                          <a:schemeClr val="tx1"/>
                        </a:solidFill>
                        <a:effectLst/>
                        <a:latin typeface="Franklin Gothic Medium" pitchFamily="34" charset="0"/>
                      </a:endParaRPr>
                    </a:p>
                  </a:txBody>
                  <a:tcPr marT="45721" marB="45721"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a:noFill/>
                    </a:lnTlToBr>
                    <a:lnBlToTr>
                      <a:noFill/>
                    </a:lnBlToTr>
                    <a:noFill/>
                  </a:tcPr>
                </a:tc>
                <a:tc>
                  <a:txBody>
                    <a:bodyPr/>
                    <a:lstStyle/>
                    <a:p>
                      <a:pPr marL="61913" marR="0" lvl="0" indent="-61913" algn="l" defTabSz="914400" rtl="0" eaLnBrk="1" fontAlgn="base" latinLnBrk="0" hangingPunct="1">
                        <a:lnSpc>
                          <a:spcPct val="90000"/>
                        </a:lnSpc>
                        <a:spcBef>
                          <a:spcPct val="20000"/>
                        </a:spcBef>
                        <a:spcAft>
                          <a:spcPct val="0"/>
                        </a:spcAft>
                        <a:buClr>
                          <a:schemeClr val="accent1"/>
                        </a:buClr>
                        <a:buSzTx/>
                        <a:buFont typeface="Wingdings" pitchFamily="2" charset="2"/>
                        <a:buNone/>
                        <a:tabLst/>
                      </a:pPr>
                      <a:endParaRPr kumimoji="0" lang="en-US" sz="900" b="0" i="0" u="none" strike="noStrike" cap="none" normalizeH="0" baseline="0" dirty="0">
                        <a:ln>
                          <a:noFill/>
                        </a:ln>
                        <a:solidFill>
                          <a:schemeClr val="tx1"/>
                        </a:solidFill>
                        <a:effectLst/>
                        <a:latin typeface="Franklin Gothic Medium" pitchFamily="34" charset="0"/>
                      </a:endParaRPr>
                    </a:p>
                  </a:txBody>
                  <a:tcPr marT="45721" marB="45721"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36573">
                <a:tc>
                  <a:txBody>
                    <a:bodyPr/>
                    <a:lstStyle/>
                    <a:p>
                      <a:pPr marL="61913" marR="0" lvl="0" indent="-61913" algn="l" defTabSz="914400" rtl="0" eaLnBrk="1" fontAlgn="base" latinLnBrk="0" hangingPunct="1">
                        <a:lnSpc>
                          <a:spcPct val="90000"/>
                        </a:lnSpc>
                        <a:spcBef>
                          <a:spcPct val="20000"/>
                        </a:spcBef>
                        <a:spcAft>
                          <a:spcPct val="0"/>
                        </a:spcAft>
                        <a:buClr>
                          <a:schemeClr val="accent1"/>
                        </a:buClr>
                        <a:buSzTx/>
                        <a:buFont typeface="Wingdings" pitchFamily="2" charset="2"/>
                        <a:buNone/>
                        <a:tabLst/>
                      </a:pPr>
                      <a:endParaRPr kumimoji="0" lang="en-US" sz="900" b="0" i="0" u="none" strike="noStrike" cap="none" normalizeH="0" baseline="0" dirty="0">
                        <a:ln>
                          <a:noFill/>
                        </a:ln>
                        <a:solidFill>
                          <a:schemeClr val="tx1"/>
                        </a:solidFill>
                        <a:effectLst/>
                        <a:latin typeface="Franklin Gothic Medium" pitchFamily="34" charset="0"/>
                      </a:endParaRPr>
                    </a:p>
                  </a:txBody>
                  <a:tcPr marT="45721" marB="45721"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a:noFill/>
                    </a:lnTlToBr>
                    <a:lnBlToTr>
                      <a:noFill/>
                    </a:lnBlToTr>
                    <a:noFill/>
                  </a:tcPr>
                </a:tc>
                <a:tc>
                  <a:txBody>
                    <a:bodyPr/>
                    <a:lstStyle/>
                    <a:p>
                      <a:pPr marL="61913" marR="0" lvl="0" indent="-61913" algn="l" defTabSz="914400" rtl="0" eaLnBrk="1" fontAlgn="base" latinLnBrk="0" hangingPunct="1">
                        <a:lnSpc>
                          <a:spcPct val="90000"/>
                        </a:lnSpc>
                        <a:spcBef>
                          <a:spcPct val="20000"/>
                        </a:spcBef>
                        <a:spcAft>
                          <a:spcPct val="0"/>
                        </a:spcAft>
                        <a:buClr>
                          <a:schemeClr val="accent1"/>
                        </a:buClr>
                        <a:buSzTx/>
                        <a:buFont typeface="Wingdings" pitchFamily="2" charset="2"/>
                        <a:buNone/>
                        <a:tabLst/>
                      </a:pPr>
                      <a:endParaRPr kumimoji="0" lang="en-US" sz="900" b="0" i="0" u="none" strike="noStrike" cap="none" normalizeH="0" baseline="0" dirty="0">
                        <a:ln>
                          <a:noFill/>
                        </a:ln>
                        <a:solidFill>
                          <a:schemeClr val="tx1"/>
                        </a:solidFill>
                        <a:effectLst/>
                        <a:latin typeface="Franklin Gothic Medium" pitchFamily="34" charset="0"/>
                      </a:endParaRPr>
                    </a:p>
                  </a:txBody>
                  <a:tcPr marT="45721" marB="45721"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a:noFill/>
                    </a:lnTlToBr>
                    <a:lnBlToTr>
                      <a:noFill/>
                    </a:lnBlToTr>
                    <a:noFill/>
                  </a:tcPr>
                </a:tc>
                <a:tc>
                  <a:txBody>
                    <a:bodyPr/>
                    <a:lstStyle/>
                    <a:p>
                      <a:pPr marL="61913" marR="0" lvl="0" indent="-61913" algn="l" defTabSz="914400" rtl="0" eaLnBrk="1" fontAlgn="base" latinLnBrk="0" hangingPunct="1">
                        <a:lnSpc>
                          <a:spcPct val="90000"/>
                        </a:lnSpc>
                        <a:spcBef>
                          <a:spcPct val="20000"/>
                        </a:spcBef>
                        <a:spcAft>
                          <a:spcPct val="0"/>
                        </a:spcAft>
                        <a:buClr>
                          <a:schemeClr val="accent1"/>
                        </a:buClr>
                        <a:buSzTx/>
                        <a:buFont typeface="Wingdings" pitchFamily="2" charset="2"/>
                        <a:buNone/>
                        <a:tabLst/>
                      </a:pPr>
                      <a:endParaRPr kumimoji="0" lang="en-US" sz="900" b="0" i="0" u="none" strike="noStrike" cap="none" normalizeH="0" baseline="0" dirty="0">
                        <a:ln>
                          <a:noFill/>
                        </a:ln>
                        <a:solidFill>
                          <a:schemeClr val="tx1"/>
                        </a:solidFill>
                        <a:effectLst/>
                        <a:latin typeface="Franklin Gothic Medium" pitchFamily="34" charset="0"/>
                      </a:endParaRPr>
                    </a:p>
                  </a:txBody>
                  <a:tcPr marT="45721" marB="45721"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a:noFill/>
                    </a:lnTlToBr>
                    <a:lnBlToTr>
                      <a:noFill/>
                    </a:lnBlToTr>
                    <a:noFill/>
                  </a:tcPr>
                </a:tc>
                <a:tc>
                  <a:txBody>
                    <a:bodyPr/>
                    <a:lstStyle/>
                    <a:p>
                      <a:pPr marL="61913" marR="0" lvl="0" indent="-61913" algn="l" defTabSz="914400" rtl="0" eaLnBrk="1" fontAlgn="base" latinLnBrk="0" hangingPunct="1">
                        <a:lnSpc>
                          <a:spcPct val="90000"/>
                        </a:lnSpc>
                        <a:spcBef>
                          <a:spcPct val="20000"/>
                        </a:spcBef>
                        <a:spcAft>
                          <a:spcPct val="0"/>
                        </a:spcAft>
                        <a:buClr>
                          <a:schemeClr val="accent1"/>
                        </a:buClr>
                        <a:buSzTx/>
                        <a:buFont typeface="Wingdings" pitchFamily="2" charset="2"/>
                        <a:buNone/>
                        <a:tabLst/>
                      </a:pPr>
                      <a:endParaRPr kumimoji="0" lang="en-US" sz="900" b="0" i="0" u="none" strike="noStrike" cap="none" normalizeH="0" baseline="0" dirty="0">
                        <a:ln>
                          <a:noFill/>
                        </a:ln>
                        <a:solidFill>
                          <a:schemeClr val="tx1"/>
                        </a:solidFill>
                        <a:effectLst/>
                        <a:latin typeface="Franklin Gothic Medium" pitchFamily="34" charset="0"/>
                      </a:endParaRPr>
                    </a:p>
                  </a:txBody>
                  <a:tcPr marT="45721" marB="45721"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a:noFill/>
                    </a:lnTlToBr>
                    <a:lnBlToTr>
                      <a:noFill/>
                    </a:lnBlToTr>
                    <a:noFill/>
                  </a:tcPr>
                </a:tc>
                <a:tc>
                  <a:txBody>
                    <a:bodyPr/>
                    <a:lstStyle/>
                    <a:p>
                      <a:pPr marL="61913" marR="0" lvl="0" indent="-61913" algn="l" defTabSz="914400" rtl="0" eaLnBrk="1" fontAlgn="base" latinLnBrk="0" hangingPunct="1">
                        <a:lnSpc>
                          <a:spcPct val="90000"/>
                        </a:lnSpc>
                        <a:spcBef>
                          <a:spcPct val="20000"/>
                        </a:spcBef>
                        <a:spcAft>
                          <a:spcPct val="0"/>
                        </a:spcAft>
                        <a:buClr>
                          <a:schemeClr val="accent1"/>
                        </a:buClr>
                        <a:buSzTx/>
                        <a:buFont typeface="Wingdings" pitchFamily="2" charset="2"/>
                        <a:buNone/>
                        <a:tabLst/>
                      </a:pPr>
                      <a:endParaRPr kumimoji="0" lang="en-US" sz="900" b="0" i="0" u="none" strike="noStrike" cap="none" normalizeH="0" baseline="0" dirty="0">
                        <a:ln>
                          <a:noFill/>
                        </a:ln>
                        <a:solidFill>
                          <a:schemeClr val="tx1"/>
                        </a:solidFill>
                        <a:effectLst/>
                        <a:latin typeface="Franklin Gothic Medium" pitchFamily="34" charset="0"/>
                      </a:endParaRPr>
                    </a:p>
                  </a:txBody>
                  <a:tcPr marT="45721" marB="45721"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a:noFill/>
                    </a:lnTlToBr>
                    <a:lnBlToTr>
                      <a:noFill/>
                    </a:lnBlToTr>
                    <a:noFill/>
                  </a:tcPr>
                </a:tc>
                <a:tc>
                  <a:txBody>
                    <a:bodyPr/>
                    <a:lstStyle/>
                    <a:p>
                      <a:pPr marL="61913" marR="0" lvl="0" indent="-61913" algn="l" defTabSz="914400" rtl="0" eaLnBrk="1" fontAlgn="base" latinLnBrk="0" hangingPunct="1">
                        <a:lnSpc>
                          <a:spcPct val="90000"/>
                        </a:lnSpc>
                        <a:spcBef>
                          <a:spcPct val="20000"/>
                        </a:spcBef>
                        <a:spcAft>
                          <a:spcPct val="0"/>
                        </a:spcAft>
                        <a:buClr>
                          <a:schemeClr val="accent1"/>
                        </a:buClr>
                        <a:buSzTx/>
                        <a:buFont typeface="Wingdings" pitchFamily="2" charset="2"/>
                        <a:buNone/>
                        <a:tabLst/>
                      </a:pPr>
                      <a:endParaRPr kumimoji="0" lang="en-US" sz="900" b="0" i="0" u="none" strike="noStrike" cap="none" normalizeH="0" baseline="0" dirty="0">
                        <a:ln>
                          <a:noFill/>
                        </a:ln>
                        <a:solidFill>
                          <a:schemeClr val="tx1"/>
                        </a:solidFill>
                        <a:effectLst/>
                        <a:latin typeface="Franklin Gothic Medium" pitchFamily="34" charset="0"/>
                      </a:endParaRPr>
                    </a:p>
                  </a:txBody>
                  <a:tcPr marT="45721" marB="45721"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72759" name="Text Box 55"/>
          <p:cNvSpPr txBox="1">
            <a:spLocks noChangeArrowheads="1"/>
          </p:cNvSpPr>
          <p:nvPr/>
        </p:nvSpPr>
        <p:spPr bwMode="auto">
          <a:xfrm>
            <a:off x="420688" y="5995217"/>
            <a:ext cx="1009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eaLnBrk="1" hangingPunct="1"/>
            <a:r>
              <a:rPr lang="en-US" sz="1000" dirty="0">
                <a:latin typeface="Arial" panose="020B0604020202020204" pitchFamily="34" charset="0"/>
              </a:rPr>
              <a:t>(0-6) Detractor</a:t>
            </a:r>
          </a:p>
        </p:txBody>
      </p:sp>
      <p:sp>
        <p:nvSpPr>
          <p:cNvPr id="72760" name="Text Box 56"/>
          <p:cNvSpPr txBox="1">
            <a:spLocks noChangeArrowheads="1"/>
          </p:cNvSpPr>
          <p:nvPr/>
        </p:nvSpPr>
        <p:spPr bwMode="auto">
          <a:xfrm>
            <a:off x="3203575" y="5995217"/>
            <a:ext cx="9318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eaLnBrk="1" hangingPunct="1"/>
            <a:r>
              <a:rPr lang="en-US" sz="1000" dirty="0"/>
              <a:t>(7-8) Passive</a:t>
            </a:r>
          </a:p>
        </p:txBody>
      </p:sp>
      <p:sp>
        <p:nvSpPr>
          <p:cNvPr id="72761" name="Oval 57"/>
          <p:cNvSpPr>
            <a:spLocks noChangeArrowheads="1"/>
          </p:cNvSpPr>
          <p:nvPr/>
        </p:nvSpPr>
        <p:spPr bwMode="auto">
          <a:xfrm flipV="1">
            <a:off x="3063875" y="6033317"/>
            <a:ext cx="136525" cy="153987"/>
          </a:xfrm>
          <a:prstGeom prst="ellipse">
            <a:avLst/>
          </a:prstGeom>
          <a:solidFill>
            <a:srgbClr val="FFFF00"/>
          </a:solidFill>
          <a:ln w="9525">
            <a:solidFill>
              <a:schemeClr val="bg2"/>
            </a:solidFill>
            <a:round/>
            <a:headEnd/>
            <a:tailEnd/>
          </a:ln>
        </p:spPr>
        <p:txBody>
          <a:bodyPr wrap="none" anchor="ct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endParaRPr lang="en-US" dirty="0"/>
          </a:p>
        </p:txBody>
      </p:sp>
      <p:sp>
        <p:nvSpPr>
          <p:cNvPr id="72762" name="Oval 58"/>
          <p:cNvSpPr>
            <a:spLocks noChangeArrowheads="1"/>
          </p:cNvSpPr>
          <p:nvPr/>
        </p:nvSpPr>
        <p:spPr bwMode="auto">
          <a:xfrm flipV="1">
            <a:off x="296863" y="6033317"/>
            <a:ext cx="136525" cy="153987"/>
          </a:xfrm>
          <a:prstGeom prst="ellipse">
            <a:avLst/>
          </a:prstGeom>
          <a:solidFill>
            <a:srgbClr val="C00000"/>
          </a:solidFill>
          <a:ln w="9525">
            <a:solidFill>
              <a:schemeClr val="bg2"/>
            </a:solidFill>
            <a:round/>
            <a:headEnd/>
            <a:tailEnd/>
          </a:ln>
        </p:spPr>
        <p:txBody>
          <a:bodyPr wrap="none" anchor="ct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endParaRPr lang="en-US" dirty="0"/>
          </a:p>
        </p:txBody>
      </p:sp>
      <p:sp>
        <p:nvSpPr>
          <p:cNvPr id="72763" name="Text Box 59"/>
          <p:cNvSpPr txBox="1">
            <a:spLocks noChangeArrowheads="1"/>
          </p:cNvSpPr>
          <p:nvPr/>
        </p:nvSpPr>
        <p:spPr bwMode="auto">
          <a:xfrm>
            <a:off x="1724025" y="5995217"/>
            <a:ext cx="108108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eaLnBrk="1" hangingPunct="1"/>
            <a:r>
              <a:rPr lang="en-US" sz="1000" dirty="0"/>
              <a:t>(9-10) Promoter</a:t>
            </a:r>
          </a:p>
        </p:txBody>
      </p:sp>
      <p:sp>
        <p:nvSpPr>
          <p:cNvPr id="72764" name="Oval 60"/>
          <p:cNvSpPr>
            <a:spLocks noChangeArrowheads="1"/>
          </p:cNvSpPr>
          <p:nvPr/>
        </p:nvSpPr>
        <p:spPr bwMode="auto">
          <a:xfrm>
            <a:off x="1579563" y="6042842"/>
            <a:ext cx="136525" cy="136525"/>
          </a:xfrm>
          <a:prstGeom prst="ellipse">
            <a:avLst/>
          </a:prstGeom>
          <a:solidFill>
            <a:srgbClr val="00B050"/>
          </a:solidFill>
          <a:ln w="9525">
            <a:solidFill>
              <a:schemeClr val="bg2"/>
            </a:solidFill>
            <a:round/>
            <a:headEnd/>
            <a:tailEnd/>
          </a:ln>
        </p:spPr>
        <p:txBody>
          <a:bodyPr wrap="none" anchor="ct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endParaRPr lang="en-US" dirty="0"/>
          </a:p>
        </p:txBody>
      </p:sp>
      <p:sp>
        <p:nvSpPr>
          <p:cNvPr id="805949" name="Oval 61"/>
          <p:cNvSpPr>
            <a:spLocks noChangeArrowheads="1"/>
          </p:cNvSpPr>
          <p:nvPr/>
        </p:nvSpPr>
        <p:spPr bwMode="auto">
          <a:xfrm>
            <a:off x="4346575" y="6041254"/>
            <a:ext cx="136525" cy="136525"/>
          </a:xfrm>
          <a:prstGeom prst="ellipse">
            <a:avLst/>
          </a:prstGeom>
          <a:solidFill>
            <a:schemeClr val="bg1">
              <a:lumMod val="50000"/>
            </a:schemeClr>
          </a:solidFill>
          <a:ln w="9525">
            <a:solidFill>
              <a:schemeClr val="bg2"/>
            </a:solidFill>
            <a:round/>
            <a:headEnd/>
            <a:tailEnd/>
          </a:ln>
          <a:effectLst/>
        </p:spPr>
        <p:txBody>
          <a:bodyPr wrap="none" anchor="ctr"/>
          <a:lstStyle/>
          <a:p>
            <a:pPr>
              <a:defRPr/>
            </a:pPr>
            <a:endParaRPr lang="en-US" dirty="0"/>
          </a:p>
        </p:txBody>
      </p:sp>
      <p:sp>
        <p:nvSpPr>
          <p:cNvPr id="72766" name="Text Box 62"/>
          <p:cNvSpPr txBox="1">
            <a:spLocks noChangeArrowheads="1"/>
          </p:cNvSpPr>
          <p:nvPr/>
        </p:nvSpPr>
        <p:spPr bwMode="auto">
          <a:xfrm>
            <a:off x="4503738" y="5995217"/>
            <a:ext cx="26003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en-US" sz="1000" dirty="0"/>
              <a:t>No response</a:t>
            </a:r>
          </a:p>
        </p:txBody>
      </p:sp>
      <p:sp>
        <p:nvSpPr>
          <p:cNvPr id="72767" name="Oval 58"/>
          <p:cNvSpPr>
            <a:spLocks noChangeArrowheads="1"/>
          </p:cNvSpPr>
          <p:nvPr/>
        </p:nvSpPr>
        <p:spPr bwMode="auto">
          <a:xfrm flipV="1">
            <a:off x="2052638" y="3631430"/>
            <a:ext cx="136525" cy="153987"/>
          </a:xfrm>
          <a:prstGeom prst="ellipse">
            <a:avLst/>
          </a:prstGeom>
          <a:solidFill>
            <a:srgbClr val="00B050"/>
          </a:solidFill>
          <a:ln w="9525">
            <a:solidFill>
              <a:schemeClr val="bg2"/>
            </a:solidFill>
            <a:round/>
            <a:headEnd/>
            <a:tailEnd/>
          </a:ln>
        </p:spPr>
        <p:txBody>
          <a:bodyPr wrap="none" anchor="ct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endParaRPr lang="en-US" dirty="0"/>
          </a:p>
        </p:txBody>
      </p:sp>
      <p:sp>
        <p:nvSpPr>
          <p:cNvPr id="72768" name="Oval 61"/>
          <p:cNvSpPr>
            <a:spLocks noChangeArrowheads="1"/>
          </p:cNvSpPr>
          <p:nvPr/>
        </p:nvSpPr>
        <p:spPr bwMode="auto">
          <a:xfrm>
            <a:off x="2052638" y="4102917"/>
            <a:ext cx="136525" cy="136525"/>
          </a:xfrm>
          <a:prstGeom prst="ellipse">
            <a:avLst/>
          </a:prstGeom>
          <a:solidFill>
            <a:srgbClr val="FFFF00"/>
          </a:solidFill>
          <a:ln w="9525">
            <a:solidFill>
              <a:schemeClr val="bg2"/>
            </a:solidFill>
            <a:round/>
            <a:headEnd/>
            <a:tailEnd/>
          </a:ln>
        </p:spPr>
        <p:txBody>
          <a:bodyPr wrap="none" anchor="ct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endParaRPr lang="en-US" dirty="0"/>
          </a:p>
        </p:txBody>
      </p:sp>
      <p:sp>
        <p:nvSpPr>
          <p:cNvPr id="17" name="Oval 60"/>
          <p:cNvSpPr>
            <a:spLocks noChangeArrowheads="1"/>
          </p:cNvSpPr>
          <p:nvPr/>
        </p:nvSpPr>
        <p:spPr bwMode="auto">
          <a:xfrm>
            <a:off x="2063750" y="5068117"/>
            <a:ext cx="136525" cy="136525"/>
          </a:xfrm>
          <a:prstGeom prst="ellipse">
            <a:avLst/>
          </a:prstGeom>
          <a:solidFill>
            <a:schemeClr val="bg1">
              <a:lumMod val="50000"/>
            </a:schemeClr>
          </a:solidFill>
          <a:ln w="9525">
            <a:solidFill>
              <a:schemeClr val="bg2"/>
            </a:solidFill>
            <a:round/>
            <a:headEnd/>
            <a:tailEnd/>
          </a:ln>
          <a:effectLst/>
        </p:spPr>
        <p:txBody>
          <a:bodyPr wrap="none" anchor="ctr"/>
          <a:lstStyle/>
          <a:p>
            <a:pPr>
              <a:defRPr/>
            </a:pPr>
            <a:endParaRPr lang="en-US" dirty="0"/>
          </a:p>
        </p:txBody>
      </p:sp>
      <p:sp>
        <p:nvSpPr>
          <p:cNvPr id="72770" name="Oval 61"/>
          <p:cNvSpPr>
            <a:spLocks noChangeArrowheads="1"/>
          </p:cNvSpPr>
          <p:nvPr/>
        </p:nvSpPr>
        <p:spPr bwMode="auto">
          <a:xfrm>
            <a:off x="2070100" y="4658542"/>
            <a:ext cx="136525" cy="136525"/>
          </a:xfrm>
          <a:prstGeom prst="ellipse">
            <a:avLst/>
          </a:prstGeom>
          <a:solidFill>
            <a:srgbClr val="C00000"/>
          </a:solidFill>
          <a:ln w="9525">
            <a:solidFill>
              <a:schemeClr val="bg2"/>
            </a:solidFill>
            <a:round/>
            <a:headEnd/>
            <a:tailEnd/>
          </a:ln>
        </p:spPr>
        <p:txBody>
          <a:bodyPr wrap="none" anchor="ct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endParaRPr lang="en-US" dirty="0"/>
          </a:p>
        </p:txBody>
      </p:sp>
    </p:spTree>
    <p:extLst>
      <p:ext uri="{BB962C8B-B14F-4D97-AF65-F5344CB8AC3E}">
        <p14:creationId xmlns:p14="http://schemas.microsoft.com/office/powerpoint/2010/main" val="21783847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15332404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UUID" val="{253FA63D-912D-43CC-B5C7-7011BEFAA2D8}"/>
  <p:tag name="ISPRING_RESOURCE_FOLDER" val="F:\1Waypoint\Autodesk\NetPromoterOTC-20100224\"/>
  <p:tag name="GENSWF_OUTPUT_FILE_NAME" val="DrivingRevenueGrowthThroughNetPromoter"/>
</p:tagLst>
</file>

<file path=ppt/theme/theme1.xml><?xml version="1.0" encoding="utf-8"?>
<a:theme xmlns:a="http://schemas.openxmlformats.org/drawingml/2006/main" name="Waypoint_Black">
  <a:themeElements>
    <a:clrScheme name="ADSK_COLORS">
      <a:dk1>
        <a:srgbClr val="000000"/>
      </a:dk1>
      <a:lt1>
        <a:srgbClr val="FFFFFF"/>
      </a:lt1>
      <a:dk2>
        <a:srgbClr val="000000"/>
      </a:dk2>
      <a:lt2>
        <a:srgbClr val="FFFFFF"/>
      </a:lt2>
      <a:accent1>
        <a:srgbClr val="FFAA00"/>
      </a:accent1>
      <a:accent2>
        <a:srgbClr val="EE5500"/>
      </a:accent2>
      <a:accent3>
        <a:srgbClr val="DD0000"/>
      </a:accent3>
      <a:accent4>
        <a:srgbClr val="004282"/>
      </a:accent4>
      <a:accent5>
        <a:srgbClr val="993388"/>
      </a:accent5>
      <a:accent6>
        <a:srgbClr val="118888"/>
      </a:accent6>
      <a:hlink>
        <a:srgbClr val="00B0F0"/>
      </a:hlink>
      <a:folHlink>
        <a:srgbClr val="993388"/>
      </a:folHlink>
    </a:clrScheme>
    <a:fontScheme name="ADSK_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rgbClr val="000000"/>
            </a:solidFill>
            <a:effectLst/>
            <a:latin typeface="Gill Sans" charset="0"/>
            <a:ea typeface="ヒラギノ角ゴ Pro W3" charset="0"/>
            <a:cs typeface="ヒラギノ角ゴ Pro W3" charset="0"/>
            <a:sym typeface="Gill Sans" charset="0"/>
          </a:defRPr>
        </a:defPPr>
      </a:lstStyle>
    </a:spDef>
    <a:ln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rgbClr val="000000"/>
            </a:solidFill>
            <a:effectLst/>
            <a:latin typeface="Gill Sans" charset="0"/>
            <a:ea typeface="ヒラギノ角ゴ Pro W3" charset="0"/>
            <a:cs typeface="ヒラギノ角ゴ Pro W3" charset="0"/>
            <a:sym typeface="Gill Sans" charset="0"/>
          </a:defRPr>
        </a:defPPr>
      </a:lstStyle>
    </a:lnDef>
  </a:objectDefaults>
  <a:extraClrSchemeLst>
    <a:extraClrScheme>
      <a:clrScheme name="Default - Title and Conte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arlZeissMeditec-20090408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Waypoint-20091217</Template>
  <TotalTime>22781</TotalTime>
  <Words>485</Words>
  <Application>Microsoft Office PowerPoint</Application>
  <PresentationFormat>On-screen Show (4:3)</PresentationFormat>
  <Paragraphs>64</Paragraphs>
  <Slides>8</Slides>
  <Notes>7</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8</vt:i4>
      </vt:variant>
    </vt:vector>
  </HeadingPairs>
  <TitlesOfParts>
    <vt:vector size="18" baseType="lpstr">
      <vt:lpstr>ＭＳ Ｐゴシック</vt:lpstr>
      <vt:lpstr>Arial</vt:lpstr>
      <vt:lpstr>Calibri</vt:lpstr>
      <vt:lpstr>Franklin Gothic Medium</vt:lpstr>
      <vt:lpstr>Lucida Grande</vt:lpstr>
      <vt:lpstr>Tahoma</vt:lpstr>
      <vt:lpstr>Wingdings</vt:lpstr>
      <vt:lpstr>ヒラギノ角ゴ Pro W6</vt:lpstr>
      <vt:lpstr>Waypoint_Black</vt:lpstr>
      <vt:lpstr>CarlZeissMeditec-20090408a</vt:lpstr>
      <vt:lpstr>Contents for a Joint Success Plan (JSP)</vt:lpstr>
      <vt:lpstr>Overall Results</vt:lpstr>
      <vt:lpstr>High and Low Performing Areas</vt:lpstr>
      <vt:lpstr>“Relationship Ladder”</vt:lpstr>
      <vt:lpstr>Document What Works with the Account</vt:lpstr>
      <vt:lpstr>Identify Opportunities for Improvement with the Account</vt:lpstr>
      <vt:lpstr>Account Relationship Plan: Individual Contacts + Account Overall</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Driving Revenue Growth through Net Promoter</dc:title>
  <dc:creator>Waypoint</dc:creator>
  <cp:lastModifiedBy>Steven Bernstein</cp:lastModifiedBy>
  <cp:revision>1380</cp:revision>
  <cp:lastPrinted>2014-01-28T17:27:15Z</cp:lastPrinted>
  <dcterms:created xsi:type="dcterms:W3CDTF">2010-01-06T17:12:36Z</dcterms:created>
  <dcterms:modified xsi:type="dcterms:W3CDTF">2017-06-14T22:00:42Z</dcterms:modified>
</cp:coreProperties>
</file>